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11" r:id="rId3"/>
    <p:sldMasterId id="2147483727" r:id="rId4"/>
    <p:sldMasterId id="2147483751" r:id="rId5"/>
  </p:sldMasterIdLst>
  <p:notesMasterIdLst>
    <p:notesMasterId r:id="rId32"/>
  </p:notesMasterIdLst>
  <p:sldIdLst>
    <p:sldId id="1893" r:id="rId6"/>
    <p:sldId id="256" r:id="rId7"/>
    <p:sldId id="257" r:id="rId8"/>
    <p:sldId id="1892" r:id="rId9"/>
    <p:sldId id="1586" r:id="rId10"/>
    <p:sldId id="1652" r:id="rId11"/>
    <p:sldId id="410" r:id="rId12"/>
    <p:sldId id="1626" r:id="rId13"/>
    <p:sldId id="1623" r:id="rId14"/>
    <p:sldId id="1889" r:id="rId15"/>
    <p:sldId id="1890" r:id="rId16"/>
    <p:sldId id="305" r:id="rId17"/>
    <p:sldId id="1827" r:id="rId18"/>
    <p:sldId id="1832" r:id="rId19"/>
    <p:sldId id="608" r:id="rId20"/>
    <p:sldId id="1891" r:id="rId21"/>
    <p:sldId id="627" r:id="rId22"/>
    <p:sldId id="1888" r:id="rId23"/>
    <p:sldId id="1624" r:id="rId24"/>
    <p:sldId id="1830" r:id="rId25"/>
    <p:sldId id="1831" r:id="rId26"/>
    <p:sldId id="1886" r:id="rId27"/>
    <p:sldId id="261" r:id="rId28"/>
    <p:sldId id="1887" r:id="rId29"/>
    <p:sldId id="290" r:id="rId30"/>
    <p:sldId id="5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1893"/>
            <p14:sldId id="256"/>
            <p14:sldId id="257"/>
            <p14:sldId id="1892"/>
            <p14:sldId id="1586"/>
            <p14:sldId id="1652"/>
            <p14:sldId id="410"/>
            <p14:sldId id="1626"/>
            <p14:sldId id="1623"/>
            <p14:sldId id="1889"/>
            <p14:sldId id="1890"/>
            <p14:sldId id="305"/>
            <p14:sldId id="1827"/>
            <p14:sldId id="1832"/>
            <p14:sldId id="608"/>
            <p14:sldId id="1891"/>
            <p14:sldId id="627"/>
            <p14:sldId id="1888"/>
            <p14:sldId id="1624"/>
            <p14:sldId id="1830"/>
            <p14:sldId id="1831"/>
            <p14:sldId id="1886"/>
            <p14:sldId id="261"/>
            <p14:sldId id="1887"/>
            <p14:sldId id="290"/>
            <p14:sldId id="509"/>
          </p14:sldIdLst>
        </p14:section>
        <p14:section name="Default Section" id="{F34141C1-6E4D-4C35-8042-87676E2A44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81B95-7788-4662-9BAA-8229E88B0656}" v="149" dt="2018-09-13T15:05:17.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5" d="100"/>
          <a:sy n="155" d="100"/>
        </p:scale>
        <p:origin x="1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Montemagno" userId="e0435849-a140-4c07-8047-7cefab9356ed" providerId="ADAL" clId="{B3681B95-7788-4662-9BAA-8229E88B0656}"/>
    <pc:docChg chg="addSld modSld sldOrd">
      <pc:chgData name="James Montemagno" userId="e0435849-a140-4c07-8047-7cefab9356ed" providerId="ADAL" clId="{B3681B95-7788-4662-9BAA-8229E88B0656}" dt="2018-09-13T15:05:17.858" v="144" actId="20577"/>
      <pc:docMkLst>
        <pc:docMk/>
      </pc:docMkLst>
      <pc:sldChg chg="addSp modSp add ord">
        <pc:chgData name="James Montemagno" userId="e0435849-a140-4c07-8047-7cefab9356ed" providerId="ADAL" clId="{B3681B95-7788-4662-9BAA-8229E88B0656}" dt="2018-09-13T15:05:17.858" v="144" actId="20577"/>
        <pc:sldMkLst>
          <pc:docMk/>
          <pc:sldMk cId="809711258" sldId="1893"/>
        </pc:sldMkLst>
        <pc:spChg chg="mod">
          <ac:chgData name="James Montemagno" userId="e0435849-a140-4c07-8047-7cefab9356ed" providerId="ADAL" clId="{B3681B95-7788-4662-9BAA-8229E88B0656}" dt="2018-09-13T14:58:25.826" v="11" actId="20577"/>
          <ac:spMkLst>
            <pc:docMk/>
            <pc:sldMk cId="809711258" sldId="1893"/>
            <ac:spMk id="2" creationId="{A253E22D-D4FB-4DD6-982B-FCB06D02B39F}"/>
          </ac:spMkLst>
        </pc:spChg>
        <pc:spChg chg="add mod">
          <ac:chgData name="James Montemagno" userId="e0435849-a140-4c07-8047-7cefab9356ed" providerId="ADAL" clId="{B3681B95-7788-4662-9BAA-8229E88B0656}" dt="2018-09-13T15:05:17.858" v="144" actId="20577"/>
          <ac:spMkLst>
            <pc:docMk/>
            <pc:sldMk cId="809711258" sldId="1893"/>
            <ac:spMk id="3" creationId="{BEB46316-E9C3-4D4E-AB8F-B8CD82FC26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8454BF-D561-4BF9-8090-CE393A3B272F}" type="datetimeFigureOut">
              <a:rPr lang="en-US" smtClean="0"/>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DA6BD-4F83-4EE1-9BC0-1BBD5B554B9C}" type="slidenum">
              <a:rPr lang="en-US" smtClean="0"/>
              <a:t>‹#›</a:t>
            </a:fld>
            <a:endParaRPr lang="en-US"/>
          </a:p>
        </p:txBody>
      </p:sp>
    </p:spTree>
    <p:extLst>
      <p:ext uri="{BB962C8B-B14F-4D97-AF65-F5344CB8AC3E}">
        <p14:creationId xmlns:p14="http://schemas.microsoft.com/office/powerpoint/2010/main" val="95874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E38F2-7405-44A7-AA50-F13DECB13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89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668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71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think about architecting your apps you have a bulk of shared code, but still need to get to the native APIs which you can access in C#</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9/13/2018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94253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of </a:t>
            </a:r>
            <a:r>
              <a:rPr lang="en-US"/>
              <a:t>getting preferences:</a:t>
            </a:r>
          </a:p>
        </p:txBody>
      </p:sp>
      <p:sp>
        <p:nvSpPr>
          <p:cNvPr id="4" name="Header Placeholder 3"/>
          <p:cNvSpPr>
            <a:spLocks noGrp="1"/>
          </p:cNvSpPr>
          <p:nvPr>
            <p:ph type="hdr" sz="quarter" idx="10"/>
          </p:nvPr>
        </p:nvSpPr>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srgbClr val="3B99D4"/>
                </a:solidFill>
                <a:effectLst/>
                <a:uLnTx/>
                <a:uFillTx/>
                <a:latin typeface="Segoe UI"/>
                <a:ea typeface="+mn-ea"/>
                <a:cs typeface="Segoe UI"/>
                <a:sym typeface="Segoe UI"/>
              </a:rPr>
              <a:t>Microsoft Build 2017</a:t>
            </a:r>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9/13/2018 7:28 AM</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21</a:t>
            </a:fld>
            <a:endParaRPr kumimoji="0" lang="en-US" sz="4500" b="1" i="0" u="none" strike="noStrike" kern="0" cap="none" spc="0" normalizeH="0" baseline="0" noProof="0" dirty="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735578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9/13/2018 7:28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2070626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4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17500" rtl="0">
              <a:lnSpc>
                <a:spcPct val="115000"/>
              </a:lnSpc>
              <a:spcBef>
                <a:spcPts val="0"/>
              </a:spcBef>
              <a:spcAft>
                <a:spcPts val="0"/>
              </a:spcAft>
              <a:buClr>
                <a:schemeClr val="dk1"/>
              </a:buClr>
              <a:buSzPct val="100000"/>
            </a:pPr>
            <a:endParaRPr lang="en" sz="1400" dirty="0">
              <a:solidFill>
                <a:schemeClr val="dk1"/>
              </a:solidFill>
            </a:endParaRPr>
          </a:p>
        </p:txBody>
      </p:sp>
    </p:spTree>
    <p:extLst>
      <p:ext uri="{BB962C8B-B14F-4D97-AF65-F5344CB8AC3E}">
        <p14:creationId xmlns:p14="http://schemas.microsoft.com/office/powerpoint/2010/main" val="399783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9/13/2018</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504975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9/13/2018</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4850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We’ve made significant investments in .NET over the years as well as unifying the ecosystem to support building literally anything.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72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dirty="0">
                <a:solidFill>
                  <a:schemeClr val="tx1">
                    <a:lumMod val="50000"/>
                    <a:lumOff val="50000"/>
                  </a:schemeClr>
                </a:solidFill>
                <a:ea typeface=""/>
              </a:rPr>
              <a:t>This is one of the slides I love, as it really brings home some of the key points that make Xamarin tech so compelling.</a:t>
            </a:r>
          </a:p>
          <a:p>
            <a:pPr defTabSz="457200">
              <a:defRPr/>
            </a:pPr>
            <a:endParaRPr lang="en-US" dirty="0">
              <a:solidFill>
                <a:schemeClr val="tx1">
                  <a:lumMod val="50000"/>
                  <a:lumOff val="50000"/>
                </a:schemeClr>
              </a:solidFill>
              <a:ea typefac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lumOff val="50000"/>
                  </a:schemeClr>
                </a:solidFill>
                <a:ea typeface=""/>
              </a:rPr>
              <a:t>Apps are built with standard, native user interface controls for easy and familiar interactions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lumOff val="50000"/>
                  </a:schemeClr>
                </a:solidFill>
                <a:ea typeface=""/>
              </a:rPr>
              <a:t>Apps have access to the full spectrum of functionality exposed by the underlying platform and device.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50000"/>
                    <a:lumOff val="50000"/>
                  </a:schemeClr>
                </a:solidFill>
                <a:ea typeface=""/>
              </a:rPr>
              <a:t>Apps leverage platform-specific hardware acceleration, and are compiled as native binaries, not interpreted at runtime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lumMod val="50000"/>
                  <a:lumOff val="50000"/>
                </a:schemeClr>
              </a:solidFill>
              <a:ea typeface=""/>
            </a:endParaRPr>
          </a:p>
          <a:p>
            <a:pPr defTabSz="457200">
              <a:defRPr/>
            </a:pPr>
            <a:r>
              <a:rPr lang="en-US" dirty="0">
                <a:solidFill>
                  <a:schemeClr val="tx1">
                    <a:lumMod val="50000"/>
                    <a:lumOff val="50000"/>
                  </a:schemeClr>
                </a:solidFill>
                <a:ea typeface=""/>
              </a:rPr>
              <a:t>But what are some of the new things we have brought to VS2017? </a:t>
            </a:r>
          </a:p>
          <a:p>
            <a:pPr defTabSz="457200">
              <a:defRPr/>
            </a:pPr>
            <a:endParaRPr lang="en-US" dirty="0">
              <a:solidFill>
                <a:schemeClr val="tx1">
                  <a:lumMod val="50000"/>
                  <a:lumOff val="50000"/>
                </a:schemeClr>
              </a:solidFill>
              <a:ea typefac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Helvetica Neue"/>
                <a:ea typeface="Helvetica Neue"/>
                <a:cs typeface="Helvetica Neue"/>
                <a:sym typeface="Helvetica Neue"/>
              </a:rPr>
              <a:t>&lt;&lt;CLICK&gt;&gt;</a:t>
            </a:r>
            <a:endParaRPr lang="en-US" sz="1200" b="0" i="0" u="none" strike="noStrike" kern="1200" cap="none" baseline="0" dirty="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261739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9/13/2018 7:28 AM</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7</a:t>
            </a:fld>
            <a:endParaRPr kumimoji="0" lang="en-US" sz="4500" b="1" i="0" u="none" strike="noStrike" kern="0" cap="none" spc="0" normalizeH="0" baseline="0" noProof="0" dirty="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11458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9/13/2018 7:28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54926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32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Segoe UI"/>
                <a:ea typeface="+mn-ea"/>
                <a:cs typeface="+mn-cs"/>
              </a:rPr>
              <a:t>Boots your Android emulator in &lt;6 seconds on subsequent boots.</a:t>
            </a:r>
          </a:p>
          <a:p>
            <a:pPr marL="171450" indent="-171450">
              <a:buFont typeface="Arial" panose="020B0604020202020204" pitchFamily="34" charset="0"/>
              <a:buChar char="•"/>
            </a:pPr>
            <a:r>
              <a:rPr lang="en-US" sz="1200" b="0" i="0" kern="1200" dirty="0">
                <a:solidFill>
                  <a:schemeClr val="tx1"/>
                </a:solidFill>
                <a:effectLst/>
                <a:latin typeface="Segoe UI"/>
                <a:ea typeface="+mn-ea"/>
                <a:cs typeface="+mn-cs"/>
              </a:rPr>
              <a:t>Automatically enabled in Android emulators &gt; 27.0.2 </a:t>
            </a:r>
          </a:p>
          <a:p>
            <a:pPr marL="171450" indent="-171450">
              <a:buFont typeface="Arial" panose="020B0604020202020204" pitchFamily="34" charset="0"/>
              <a:buChar char="•"/>
            </a:pPr>
            <a:r>
              <a:rPr lang="en-US" sz="1200" b="0" i="0" kern="1200" dirty="0">
                <a:solidFill>
                  <a:schemeClr val="tx1"/>
                </a:solidFill>
                <a:effectLst/>
                <a:latin typeface="Segoe UI"/>
                <a:ea typeface="+mn-ea"/>
                <a:cs typeface="+mn-cs"/>
              </a:rPr>
              <a:t>Between the Hyper-V support, device manager, and quick boot, I think this part of the story gets much better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22642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emf"/><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20.emf"/><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048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5419600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35435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3771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1492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6563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881233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23445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6020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12745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733568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3728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113312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3090461"/>
            <a:ext cx="11360800" cy="677078"/>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5195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8352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3559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4861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60" y="6011686"/>
            <a:ext cx="1344637" cy="287755"/>
          </a:xfrm>
          <a:prstGeom prst="rect">
            <a:avLst/>
          </a:prstGeom>
        </p:spPr>
      </p:pic>
      <p:pic>
        <p:nvPicPr>
          <p:cNvPr id="7" name="Picture 6"/>
          <p:cNvPicPr>
            <a:picLocks noChangeAspect="1"/>
          </p:cNvPicPr>
          <p:nvPr userDrawn="1"/>
        </p:nvPicPr>
        <p:blipFill>
          <a:blip r:embed="rId4"/>
          <a:stretch>
            <a:fillRect/>
          </a:stretch>
        </p:blipFill>
        <p:spPr>
          <a:xfrm>
            <a:off x="3218786" y="2967845"/>
            <a:ext cx="5754430" cy="922315"/>
          </a:xfrm>
          <a:prstGeom prst="rect">
            <a:avLst/>
          </a:prstGeom>
        </p:spPr>
      </p:pic>
    </p:spTree>
    <p:extLst>
      <p:ext uri="{BB962C8B-B14F-4D97-AF65-F5344CB8AC3E}">
        <p14:creationId xmlns:p14="http://schemas.microsoft.com/office/powerpoint/2010/main" val="129478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Rectangle 7"/>
          <p:cNvSpPr/>
          <p:nvPr userDrawn="1"/>
        </p:nvSpPr>
        <p:spPr bwMode="auto">
          <a:xfrm>
            <a:off x="4" y="6118657"/>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4"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6"/>
            <a:ext cx="3119224" cy="499947"/>
          </a:xfrm>
          <a:prstGeom prst="rect">
            <a:avLst/>
          </a:prstGeom>
        </p:spPr>
      </p:pic>
      <p:sp>
        <p:nvSpPr>
          <p:cNvPr id="13" name="Title 1"/>
          <p:cNvSpPr>
            <a:spLocks noGrp="1"/>
          </p:cNvSpPr>
          <p:nvPr>
            <p:ph type="title" hasCustomPrompt="1"/>
          </p:nvPr>
        </p:nvSpPr>
        <p:spPr>
          <a:xfrm>
            <a:off x="543147" y="2084188"/>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51" y="3878575"/>
            <a:ext cx="9860611" cy="1792327"/>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7185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0" name="Rectangle 9"/>
          <p:cNvSpPr/>
          <p:nvPr userDrawn="1"/>
        </p:nvSpPr>
        <p:spPr bwMode="auto">
          <a:xfrm>
            <a:off x="4" y="482"/>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8" rIns="175661" bIns="140528" numCol="1" spcCol="0" rtlCol="0" fromWordArt="0" anchor="t" anchorCtr="0" forceAA="0" compatLnSpc="1">
            <a:prstTxWarp prst="textNoShape">
              <a:avLst/>
            </a:prstTxWarp>
            <a:noAutofit/>
          </a:bodyPr>
          <a:lstStyle/>
          <a:p>
            <a:pPr marL="0" marR="0" lvl="0" indent="0" algn="ctr" defTabSz="895585"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30" y="211597"/>
            <a:ext cx="1164346" cy="249711"/>
          </a:xfrm>
          <a:prstGeom prst="rect">
            <a:avLst/>
          </a:prstGeom>
        </p:spPr>
      </p:pic>
      <p:pic>
        <p:nvPicPr>
          <p:cNvPr id="12" name="Picture 11"/>
          <p:cNvPicPr>
            <a:picLocks noChangeAspect="1"/>
          </p:cNvPicPr>
          <p:nvPr userDrawn="1"/>
        </p:nvPicPr>
        <p:blipFill>
          <a:blip r:embed="rId4"/>
          <a:stretch>
            <a:fillRect/>
          </a:stretch>
        </p:blipFill>
        <p:spPr>
          <a:xfrm>
            <a:off x="8859976" y="6106059"/>
            <a:ext cx="3007584" cy="353351"/>
          </a:xfrm>
          <a:prstGeom prst="rect">
            <a:avLst/>
          </a:prstGeom>
        </p:spPr>
      </p:pic>
      <p:sp>
        <p:nvSpPr>
          <p:cNvPr id="20" name="Title 1"/>
          <p:cNvSpPr>
            <a:spLocks noGrp="1"/>
          </p:cNvSpPr>
          <p:nvPr>
            <p:ph type="title" hasCustomPrompt="1"/>
          </p:nvPr>
        </p:nvSpPr>
        <p:spPr>
          <a:xfrm>
            <a:off x="543147" y="2084188"/>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51" y="3878575"/>
            <a:ext cx="9860611" cy="1792327"/>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9002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2" y="5725637"/>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6"/>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1"/>
            <a:ext cx="9172873" cy="6857524"/>
          </a:xfrm>
          <a:prstGeom prst="rect">
            <a:avLst/>
          </a:prstGeom>
        </p:spPr>
      </p:pic>
      <p:pic>
        <p:nvPicPr>
          <p:cNvPr id="19" name="Picture 18"/>
          <p:cNvPicPr>
            <a:picLocks noChangeAspect="1"/>
          </p:cNvPicPr>
          <p:nvPr userDrawn="1"/>
        </p:nvPicPr>
        <p:blipFill>
          <a:blip r:embed="rId5"/>
          <a:stretch>
            <a:fillRect/>
          </a:stretch>
        </p:blipFill>
        <p:spPr>
          <a:xfrm>
            <a:off x="8803538" y="6013083"/>
            <a:ext cx="3119224" cy="499947"/>
          </a:xfrm>
          <a:prstGeom prst="rect">
            <a:avLst/>
          </a:prstGeom>
        </p:spPr>
      </p:pic>
      <p:sp>
        <p:nvSpPr>
          <p:cNvPr id="23" name="Title 1"/>
          <p:cNvSpPr>
            <a:spLocks noGrp="1"/>
          </p:cNvSpPr>
          <p:nvPr>
            <p:ph type="title" hasCustomPrompt="1"/>
          </p:nvPr>
        </p:nvSpPr>
        <p:spPr>
          <a:xfrm>
            <a:off x="543147" y="2084188"/>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51" y="3878575"/>
            <a:ext cx="9860611" cy="1792327"/>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571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2" y="5725637"/>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40" y="6145546"/>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1"/>
            <a:ext cx="9172873" cy="6857524"/>
          </a:xfrm>
          <a:prstGeom prst="rect">
            <a:avLst/>
          </a:prstGeom>
        </p:spPr>
      </p:pic>
      <p:pic>
        <p:nvPicPr>
          <p:cNvPr id="19" name="Picture 18"/>
          <p:cNvPicPr>
            <a:picLocks noChangeAspect="1"/>
          </p:cNvPicPr>
          <p:nvPr userDrawn="1"/>
        </p:nvPicPr>
        <p:blipFill>
          <a:blip r:embed="rId5"/>
          <a:stretch>
            <a:fillRect/>
          </a:stretch>
        </p:blipFill>
        <p:spPr>
          <a:xfrm>
            <a:off x="8803538" y="515207"/>
            <a:ext cx="3119224" cy="499947"/>
          </a:xfrm>
          <a:prstGeom prst="rect">
            <a:avLst/>
          </a:prstGeom>
        </p:spPr>
      </p:pic>
      <p:sp>
        <p:nvSpPr>
          <p:cNvPr id="9" name="Title 1"/>
          <p:cNvSpPr>
            <a:spLocks noGrp="1"/>
          </p:cNvSpPr>
          <p:nvPr>
            <p:ph type="title" hasCustomPrompt="1"/>
          </p:nvPr>
        </p:nvSpPr>
        <p:spPr>
          <a:xfrm>
            <a:off x="543147" y="2084188"/>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51" y="3878575"/>
            <a:ext cx="9860611" cy="1792327"/>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70406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868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70" indent="0">
              <a:buNone/>
              <a:defRPr/>
            </a:lvl3pPr>
            <a:lvl4pPr marL="447939" indent="0">
              <a:buNone/>
              <a:defRPr/>
            </a:lvl4pPr>
            <a:lvl5pPr marL="6719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518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868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70" indent="0">
              <a:buNone/>
              <a:defRPr/>
            </a:lvl3pPr>
            <a:lvl4pPr marL="447939" indent="0">
              <a:buNone/>
              <a:defRPr/>
            </a:lvl4pPr>
            <a:lvl5pPr marL="6719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82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505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77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505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221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1258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880002"/>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81" indent="0">
              <a:buNone/>
              <a:tabLst/>
              <a:defRPr sz="1961"/>
            </a:lvl3pPr>
            <a:lvl4pPr marL="451049" indent="0">
              <a:buNone/>
              <a:defRPr/>
            </a:lvl4pPr>
            <a:lvl5pPr marL="67190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1880002"/>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81" indent="0">
              <a:buNone/>
              <a:tabLst/>
              <a:defRPr sz="1961"/>
            </a:lvl3pPr>
            <a:lvl4pPr marL="451049" indent="0">
              <a:buNone/>
              <a:defRPr/>
            </a:lvl4pPr>
            <a:lvl5pPr marL="67190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030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880002"/>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81" indent="0">
              <a:buNone/>
              <a:tabLst/>
              <a:defRPr sz="1961"/>
            </a:lvl3pPr>
            <a:lvl4pPr marL="451049" indent="0">
              <a:buNone/>
              <a:defRPr/>
            </a:lvl4pPr>
            <a:lvl5pPr marL="67190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1880002"/>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81" indent="0">
              <a:buNone/>
              <a:tabLst/>
              <a:defRPr sz="1961"/>
            </a:lvl3pPr>
            <a:lvl4pPr marL="451049" indent="0">
              <a:buNone/>
              <a:defRPr/>
            </a:lvl4pPr>
            <a:lvl5pPr marL="67190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993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367"/>
          </a:xfrm>
        </p:spPr>
        <p:txBody>
          <a:bodyPr wrap="square">
            <a:spAutoFit/>
          </a:bodyPr>
          <a:lstStyle>
            <a:lvl1pPr marL="281518" indent="-281518">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6" indent="-228471">
              <a:defRPr sz="2353"/>
            </a:lvl2pPr>
            <a:lvl3pPr marL="685413" indent="-165008">
              <a:tabLst/>
              <a:defRPr sz="1961"/>
            </a:lvl3pPr>
            <a:lvl4pPr marL="863112" indent="-177700">
              <a:defRPr/>
            </a:lvl4pPr>
            <a:lvl5pPr marL="1028119" indent="-16500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9"/>
            <a:ext cx="5378548" cy="1946367"/>
          </a:xfrm>
        </p:spPr>
        <p:txBody>
          <a:bodyPr wrap="square">
            <a:spAutoFit/>
          </a:bodyPr>
          <a:lstStyle>
            <a:lvl1pPr marL="281518" indent="-281518">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6" indent="-228471">
              <a:defRPr sz="2353"/>
            </a:lvl2pPr>
            <a:lvl3pPr marL="685413" indent="-165008">
              <a:tabLst/>
              <a:defRPr sz="1961"/>
            </a:lvl3pPr>
            <a:lvl4pPr marL="863112" indent="-177700">
              <a:defRPr/>
            </a:lvl4pPr>
            <a:lvl5pPr marL="1028119" indent="-16500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54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367"/>
          </a:xfrm>
        </p:spPr>
        <p:txBody>
          <a:bodyPr wrap="square">
            <a:spAutoFit/>
          </a:bodyPr>
          <a:lstStyle>
            <a:lvl1pPr marL="281518" indent="-281518">
              <a:spcBef>
                <a:spcPts val="1200"/>
              </a:spcBef>
              <a:buClr>
                <a:schemeClr val="tx1"/>
              </a:buClr>
              <a:buFont typeface="Arial" pitchFamily="34" charset="0"/>
              <a:buChar char="•"/>
              <a:defRPr sz="3134"/>
            </a:lvl1pPr>
            <a:lvl2pPr marL="520406" indent="-228471">
              <a:defRPr sz="2353"/>
            </a:lvl2pPr>
            <a:lvl3pPr marL="685413" indent="-165008">
              <a:tabLst/>
              <a:defRPr sz="1961"/>
            </a:lvl3pPr>
            <a:lvl4pPr marL="863112" indent="-177700">
              <a:defRPr/>
            </a:lvl4pPr>
            <a:lvl5pPr marL="1028119" indent="-16500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9"/>
            <a:ext cx="5378548" cy="1946367"/>
          </a:xfrm>
        </p:spPr>
        <p:txBody>
          <a:bodyPr wrap="square">
            <a:spAutoFit/>
          </a:bodyPr>
          <a:lstStyle>
            <a:lvl1pPr marL="281518" indent="-281518">
              <a:spcBef>
                <a:spcPts val="1200"/>
              </a:spcBef>
              <a:buClr>
                <a:schemeClr val="tx1"/>
              </a:buClr>
              <a:buFont typeface="Arial" pitchFamily="34" charset="0"/>
              <a:buChar char="•"/>
              <a:defRPr sz="3134"/>
            </a:lvl1pPr>
            <a:lvl2pPr marL="520406" indent="-228471">
              <a:defRPr sz="2353"/>
            </a:lvl2pPr>
            <a:lvl3pPr marL="685413" indent="-165008">
              <a:tabLst/>
              <a:defRPr sz="1961"/>
            </a:lvl3pPr>
            <a:lvl4pPr marL="863112" indent="-177700">
              <a:defRPr/>
            </a:lvl4pPr>
            <a:lvl5pPr marL="1028119" indent="-16500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230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635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6"/>
            <a:ext cx="10034749"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943429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 y="6126439"/>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1"/>
            <a:ext cx="9172873" cy="6857524"/>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5" y="3877591"/>
            <a:ext cx="9179003" cy="655692"/>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7"/>
            <a:ext cx="9179004" cy="1804311"/>
          </a:xfrm>
          <a:prstGeom prst="rect">
            <a:avLst/>
          </a:prstGeom>
        </p:spPr>
        <p:txBody>
          <a:bodyPr lIns="146304" tIns="9144" rIns="146304" bIns="9144" anchor="b" anchorCtr="0"/>
          <a:lstStyle>
            <a:lvl1pPr marL="0" indent="0">
              <a:spcBef>
                <a:spcPts val="0"/>
              </a:spcBef>
              <a:buNone/>
              <a:defRPr sz="7053">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3555216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1"/>
            <a:ext cx="9172873" cy="6857524"/>
          </a:xfrm>
          <a:prstGeom prst="rect">
            <a:avLst/>
          </a:prstGeom>
        </p:spPr>
      </p:pic>
      <p:sp>
        <p:nvSpPr>
          <p:cNvPr id="4" name="Rectangle 3"/>
          <p:cNvSpPr/>
          <p:nvPr userDrawn="1"/>
        </p:nvSpPr>
        <p:spPr bwMode="auto">
          <a:xfrm>
            <a:off x="2" y="6126439"/>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6"/>
            <a:ext cx="3119224" cy="499947"/>
          </a:xfrm>
          <a:prstGeom prst="rect">
            <a:avLst/>
          </a:prstGeom>
        </p:spPr>
      </p:pic>
      <p:sp>
        <p:nvSpPr>
          <p:cNvPr id="13" name="Text Placeholder 4"/>
          <p:cNvSpPr>
            <a:spLocks noGrp="1"/>
          </p:cNvSpPr>
          <p:nvPr>
            <p:ph type="body" sz="quarter" idx="13" hasCustomPrompt="1"/>
          </p:nvPr>
        </p:nvSpPr>
        <p:spPr>
          <a:xfrm>
            <a:off x="544085" y="3877591"/>
            <a:ext cx="9179003" cy="655692"/>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7"/>
            <a:ext cx="9179004" cy="1804311"/>
          </a:xfrm>
          <a:prstGeom prst="rect">
            <a:avLst/>
          </a:prstGeom>
        </p:spPr>
        <p:txBody>
          <a:bodyPr lIns="146304" tIns="9144" rIns="146304" bIns="9144" anchor="b" anchorCtr="0"/>
          <a:lstStyle>
            <a:lvl1pPr marL="0" indent="0">
              <a:spcBef>
                <a:spcPts val="0"/>
              </a:spcBef>
              <a:buNone/>
              <a:defRPr sz="5879">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35496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1"/>
            <a:ext cx="9172873" cy="6857524"/>
          </a:xfrm>
          <a:prstGeom prst="rect">
            <a:avLst/>
          </a:prstGeom>
        </p:spPr>
      </p:pic>
      <p:sp>
        <p:nvSpPr>
          <p:cNvPr id="4" name="Rectangle 3"/>
          <p:cNvSpPr/>
          <p:nvPr userDrawn="1"/>
        </p:nvSpPr>
        <p:spPr bwMode="auto">
          <a:xfrm>
            <a:off x="2" y="6126439"/>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6"/>
            <a:ext cx="3119224" cy="499947"/>
          </a:xfrm>
          <a:prstGeom prst="rect">
            <a:avLst/>
          </a:prstGeom>
        </p:spPr>
      </p:pic>
      <p:sp>
        <p:nvSpPr>
          <p:cNvPr id="13" name="Text Placeholder 4"/>
          <p:cNvSpPr>
            <a:spLocks noGrp="1"/>
          </p:cNvSpPr>
          <p:nvPr>
            <p:ph type="body" sz="quarter" idx="13" hasCustomPrompt="1"/>
          </p:nvPr>
        </p:nvSpPr>
        <p:spPr>
          <a:xfrm>
            <a:off x="544085" y="3877591"/>
            <a:ext cx="9179003" cy="655692"/>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7"/>
            <a:ext cx="9179004" cy="1804311"/>
          </a:xfrm>
          <a:prstGeom prst="rect">
            <a:avLst/>
          </a:prstGeom>
        </p:spPr>
        <p:txBody>
          <a:bodyPr lIns="146304" tIns="9144" rIns="146304" bIns="9144" anchor="b" anchorCtr="0"/>
          <a:lstStyle>
            <a:lvl1pPr marL="0" indent="0">
              <a:spcBef>
                <a:spcPts val="0"/>
              </a:spcBef>
              <a:buNone/>
              <a:defRPr sz="7053">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1933069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1"/>
            <a:ext cx="9172873" cy="6857524"/>
          </a:xfrm>
          <a:prstGeom prst="rect">
            <a:avLst/>
          </a:prstGeom>
        </p:spPr>
      </p:pic>
      <p:sp>
        <p:nvSpPr>
          <p:cNvPr id="2" name="Title 1"/>
          <p:cNvSpPr>
            <a:spLocks noGrp="1"/>
          </p:cNvSpPr>
          <p:nvPr>
            <p:ph type="title" hasCustomPrompt="1"/>
          </p:nvPr>
        </p:nvSpPr>
        <p:spPr>
          <a:xfrm>
            <a:off x="568047" y="1186360"/>
            <a:ext cx="10906502" cy="1161472"/>
          </a:xfrm>
          <a:noFill/>
        </p:spPr>
        <p:txBody>
          <a:bodyPr wrap="square" tIns="91440" bIns="91440" anchor="t" anchorCtr="0">
            <a:spAutoFit/>
          </a:bodyPr>
          <a:lstStyle>
            <a:lvl1pPr>
              <a:defRPr sz="7053"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69457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81111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1"/>
            <a:ext cx="9172873" cy="6857524"/>
          </a:xfrm>
          <a:prstGeom prst="rect">
            <a:avLst/>
          </a:prstGeom>
        </p:spPr>
      </p:pic>
      <p:sp>
        <p:nvSpPr>
          <p:cNvPr id="2" name="Title 1"/>
          <p:cNvSpPr>
            <a:spLocks noGrp="1"/>
          </p:cNvSpPr>
          <p:nvPr>
            <p:ph type="title" hasCustomPrompt="1"/>
          </p:nvPr>
        </p:nvSpPr>
        <p:spPr>
          <a:xfrm>
            <a:off x="568050" y="2084175"/>
            <a:ext cx="11354716" cy="1161472"/>
          </a:xfrm>
          <a:noFill/>
        </p:spPr>
        <p:txBody>
          <a:bodyPr wrap="square"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2143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5"/>
            <a:ext cx="11354715" cy="1161472"/>
          </a:xfrm>
          <a:noFill/>
        </p:spPr>
        <p:txBody>
          <a:bodyPr wrap="square" tIns="91440" bIns="91440" anchor="t" anchorCtr="0">
            <a:spAutoFit/>
          </a:bodyPr>
          <a:lstStyle>
            <a:lvl1pPr>
              <a:defRPr sz="7053" spc="-98" baseline="0">
                <a:solidFill>
                  <a:schemeClr val="bg1"/>
                </a:solidFill>
              </a:defRPr>
            </a:lvl1pPr>
          </a:lstStyle>
          <a:p>
            <a:r>
              <a:rPr lang="en-US"/>
              <a:t>Section title</a:t>
            </a:r>
          </a:p>
        </p:txBody>
      </p:sp>
    </p:spTree>
    <p:extLst>
      <p:ext uri="{BB962C8B-B14F-4D97-AF65-F5344CB8AC3E}">
        <p14:creationId xmlns:p14="http://schemas.microsoft.com/office/powerpoint/2010/main" val="3153041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961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402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189176"/>
            <a:ext cx="12192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marL="0" marR="0" lvl="0" indent="0" algn="ctr" defTabSz="913584"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2" cy="1959896"/>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276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2" y="6131363"/>
            <a:ext cx="1371600" cy="293483"/>
          </a:xfrm>
          <a:prstGeom prst="rect">
            <a:avLst/>
          </a:prstGeom>
        </p:spPr>
      </p:pic>
      <p:pic>
        <p:nvPicPr>
          <p:cNvPr id="7" name="Picture 6"/>
          <p:cNvPicPr>
            <a:picLocks noChangeAspect="1"/>
          </p:cNvPicPr>
          <p:nvPr userDrawn="1"/>
        </p:nvPicPr>
        <p:blipFill>
          <a:blip r:embed="rId3"/>
          <a:stretch>
            <a:fillRect/>
          </a:stretch>
        </p:blipFill>
        <p:spPr>
          <a:xfrm>
            <a:off x="3161092" y="2958663"/>
            <a:ext cx="5869818" cy="940676"/>
          </a:xfrm>
          <a:prstGeom prst="rect">
            <a:avLst/>
          </a:prstGeom>
        </p:spPr>
      </p:pic>
    </p:spTree>
    <p:extLst>
      <p:ext uri="{BB962C8B-B14F-4D97-AF65-F5344CB8AC3E}">
        <p14:creationId xmlns:p14="http://schemas.microsoft.com/office/powerpoint/2010/main" val="4858674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2" cy="395033"/>
          </a:xfrm>
          <a:prstGeom prst="rect">
            <a:avLst/>
          </a:prstGeom>
          <a:noFill/>
          <a:ln w="12700">
            <a:noFill/>
            <a:miter lim="800000"/>
            <a:headEnd type="none" w="sm" len="sm"/>
            <a:tailEnd type="none" w="sm" len="sm"/>
          </a:ln>
          <a:effectLst/>
        </p:spPr>
        <p:txBody>
          <a:bodyPr vert="horz" wrap="square" lIns="179183" tIns="143346" rIns="179183" bIns="143346" numCol="1" anchor="t" anchorCtr="0" compatLnSpc="1">
            <a:prstTxWarp prst="textNoShape">
              <a:avLst/>
            </a:prstTxWarp>
            <a:spAutoFit/>
          </a:bodyPr>
          <a:lstStyle/>
          <a:p>
            <a:pPr marL="0" marR="0" lvl="0" indent="0" defTabSz="913405"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8"/>
            <a:ext cx="4482513" cy="959394"/>
          </a:xfrm>
          <a:prstGeom prst="rect">
            <a:avLst/>
          </a:prstGeom>
        </p:spPr>
      </p:pic>
    </p:spTree>
    <p:extLst>
      <p:ext uri="{BB962C8B-B14F-4D97-AF65-F5344CB8AC3E}">
        <p14:creationId xmlns:p14="http://schemas.microsoft.com/office/powerpoint/2010/main" val="1572807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9"/>
            <a:ext cx="11653523" cy="2396047"/>
          </a:xfrm>
          <a:prstGeom prst="rect">
            <a:avLst/>
          </a:prstGeom>
        </p:spPr>
        <p:txBody>
          <a:bodyPr/>
          <a:lstStyle>
            <a:lvl1pPr marL="284627" indent="-28462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4" indent="-275297">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52" indent="-28462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21" indent="-22397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89" indent="-22397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590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9607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1" y="3798568"/>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4" y="1958334"/>
            <a:ext cx="9363062" cy="1840230"/>
          </a:xfrm>
          <a:prstGeom prst="rect">
            <a:avLst/>
          </a:prstGeom>
        </p:spPr>
        <p:txBody>
          <a:bodyPr lIns="146304" tIns="9144" rIns="146304" bIns="9144" anchor="b" anchorCtr="0"/>
          <a:lstStyle>
            <a:lvl1pPr marL="0" indent="0">
              <a:spcBef>
                <a:spcPts val="0"/>
              </a:spcBef>
              <a:buNone/>
              <a:defRPr sz="5994">
                <a:solidFill>
                  <a:schemeClr val="bg1"/>
                </a:solidFill>
                <a:latin typeface="+mj-lt"/>
              </a:defRPr>
            </a:lvl1pPr>
          </a:lstStyle>
          <a:p>
            <a:r>
              <a:rPr lang="en-US" sz="5994">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92"/>
            <a:ext cx="9174163" cy="6857514"/>
          </a:xfrm>
          <a:prstGeom prst="rect">
            <a:avLst/>
          </a:prstGeom>
        </p:spPr>
      </p:pic>
    </p:spTree>
    <p:extLst>
      <p:ext uri="{BB962C8B-B14F-4D97-AF65-F5344CB8AC3E}">
        <p14:creationId xmlns:p14="http://schemas.microsoft.com/office/powerpoint/2010/main" val="35218273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4150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60" y="1009128"/>
            <a:ext cx="7620000" cy="3605177"/>
          </a:xfrm>
          <a:prstGeom prst="rect">
            <a:avLst/>
          </a:prstGeom>
          <a:noFill/>
        </p:spPr>
        <p:txBody>
          <a:bodyPr wrap="square" lIns="182855" tIns="146284" rIns="182855" bIns="146284" rtlCol="0">
            <a:spAutoFit/>
          </a:bodyPr>
          <a:lstStyle/>
          <a:p>
            <a:pPr marL="0" marR="0" lvl="0" indent="0" algn="l" defTabSz="914272" rtl="0" eaLnBrk="1" fontAlgn="auto" latinLnBrk="0" hangingPunct="1">
              <a:lnSpc>
                <a:spcPct val="90000"/>
              </a:lnSpc>
              <a:spcBef>
                <a:spcPts val="0"/>
              </a:spcBef>
              <a:spcAft>
                <a:spcPts val="600"/>
              </a:spcAft>
              <a:buClrTx/>
              <a:buSzTx/>
              <a:buFontTx/>
              <a:buNone/>
              <a:tabLst/>
              <a:defRPr/>
            </a:pPr>
            <a:r>
              <a:rPr kumimoji="0" lang="en-US" sz="2389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1" y="4142677"/>
            <a:ext cx="12191999" cy="627824"/>
          </a:xfrm>
          <a:prstGeom prst="rect">
            <a:avLst/>
          </a:prstGeom>
          <a:noFill/>
        </p:spPr>
        <p:txBody>
          <a:bodyPr wrap="square" lIns="182855" tIns="146284" rIns="182855" bIns="14628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r>
              <a:rPr lang="en-US" sz="2400" i="1" dirty="0">
                <a:solidFill>
                  <a:schemeClr val="bg1"/>
                </a:solidFill>
              </a:rPr>
              <a:t>A developer platform for building all your apps. </a:t>
            </a:r>
          </a:p>
        </p:txBody>
      </p:sp>
    </p:spTree>
    <p:extLst>
      <p:ext uri="{BB962C8B-B14F-4D97-AF65-F5344CB8AC3E}">
        <p14:creationId xmlns:p14="http://schemas.microsoft.com/office/powerpoint/2010/main" val="468115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Title 1"/>
          <p:cNvSpPr>
            <a:spLocks noGrp="1"/>
          </p:cNvSpPr>
          <p:nvPr>
            <p:ph type="title" hasCustomPrompt="1"/>
          </p:nvPr>
        </p:nvSpPr>
        <p:spPr>
          <a:xfrm>
            <a:off x="543147" y="2084188"/>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8" y="3878574"/>
            <a:ext cx="9860611" cy="1792327"/>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6608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222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771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015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1" y="798242"/>
            <a:ext cx="5872872" cy="5096934"/>
          </a:xfrm>
          <a:prstGeom prst="rect">
            <a:avLst/>
          </a:prstGeom>
        </p:spPr>
      </p:pic>
    </p:spTree>
    <p:extLst>
      <p:ext uri="{BB962C8B-B14F-4D97-AF65-F5344CB8AC3E}">
        <p14:creationId xmlns:p14="http://schemas.microsoft.com/office/powerpoint/2010/main" val="195828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534"/>
          </a:xfrm>
          <a:noFill/>
        </p:spPr>
        <p:txBody>
          <a:bodyPr wrap="square" tIns="91440" bIns="91440" anchor="t" anchorCtr="0">
            <a:spAutoFit/>
          </a:bodyPr>
          <a:lstStyle>
            <a:lvl1pPr>
              <a:defRPr sz="5999"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8"/>
          </a:xfrm>
          <a:prstGeom prst="rect">
            <a:avLst/>
          </a:prstGeom>
        </p:spPr>
      </p:pic>
      <p:sp>
        <p:nvSpPr>
          <p:cNvPr id="6" name="Rectangle 5"/>
          <p:cNvSpPr/>
          <p:nvPr/>
        </p:nvSpPr>
        <p:spPr bwMode="auto">
          <a:xfrm>
            <a:off x="880949" y="1070515"/>
            <a:ext cx="10415239" cy="463890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4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7632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5" cy="1162049"/>
          </a:xfrm>
          <a:noFill/>
        </p:spPr>
        <p:txBody>
          <a:bodyPr wrap="square" tIns="91440" bIns="91440" anchor="t" anchorCtr="0">
            <a:spAutoFit/>
          </a:bodyPr>
          <a:lstStyle>
            <a:lvl1pPr>
              <a:defRPr sz="7057" spc="-98" baseline="0">
                <a:solidFill>
                  <a:schemeClr val="bg1"/>
                </a:solidFill>
              </a:defRPr>
            </a:lvl1pPr>
          </a:lstStyle>
          <a:p>
            <a:r>
              <a:rPr lang="en-US"/>
              <a:t>Section title</a:t>
            </a:r>
          </a:p>
        </p:txBody>
      </p:sp>
    </p:spTree>
    <p:extLst>
      <p:ext uri="{BB962C8B-B14F-4D97-AF65-F5344CB8AC3E}">
        <p14:creationId xmlns:p14="http://schemas.microsoft.com/office/powerpoint/2010/main" val="2780595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05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1" y="1"/>
            <a:ext cx="12192000" cy="6858000"/>
          </a:xfrm>
          <a:prstGeom prst="rect">
            <a:avLst/>
          </a:prstGeom>
        </p:spPr>
      </p:pic>
      <p:sp>
        <p:nvSpPr>
          <p:cNvPr id="8" name="Rectangle 7"/>
          <p:cNvSpPr/>
          <p:nvPr/>
        </p:nvSpPr>
        <p:spPr bwMode="auto">
          <a:xfrm>
            <a:off x="1624136" y="1"/>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4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664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115745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ider">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79741" y="2046111"/>
            <a:ext cx="9032520" cy="1389945"/>
          </a:xfrm>
        </p:spPr>
        <p:txBody>
          <a:bodyPr anchor="t">
            <a:normAutofit/>
          </a:bodyPr>
          <a:lstStyle>
            <a:lvl1pPr algn="ctr">
              <a:defRPr sz="4800" b="1" cap="none" baseline="0">
                <a:solidFill>
                  <a:srgbClr val="FFFFFF"/>
                </a:solidFill>
              </a:defRPr>
            </a:lvl1pPr>
          </a:lstStyle>
          <a:p>
            <a:r>
              <a:rPr lang="en-US" dirty="0"/>
              <a:t>Divider page text</a:t>
            </a:r>
          </a:p>
        </p:txBody>
      </p:sp>
    </p:spTree>
    <p:extLst>
      <p:ext uri="{BB962C8B-B14F-4D97-AF65-F5344CB8AC3E}">
        <p14:creationId xmlns:p14="http://schemas.microsoft.com/office/powerpoint/2010/main" val="31801918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68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66" indent="0">
              <a:buNone/>
              <a:defRPr/>
            </a:lvl3pPr>
            <a:lvl4pPr marL="448130" indent="0">
              <a:buNone/>
              <a:defRPr/>
            </a:lvl4pPr>
            <a:lvl5pPr marL="67219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8959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4"/>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72" indent="0">
              <a:buNone/>
              <a:tabLst/>
              <a:defRPr sz="1961">
                <a:solidFill>
                  <a:schemeClr val="bg1"/>
                </a:solidFill>
              </a:defRPr>
            </a:lvl3pPr>
            <a:lvl4pPr marL="451034" indent="0">
              <a:buNone/>
              <a:defRPr>
                <a:solidFill>
                  <a:schemeClr val="bg1"/>
                </a:solidFill>
              </a:defRPr>
            </a:lvl4pPr>
            <a:lvl5pPr marL="671884"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60" y="2082614"/>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72" indent="0">
              <a:buNone/>
              <a:tabLst/>
              <a:defRPr sz="1961">
                <a:solidFill>
                  <a:schemeClr val="tx1"/>
                </a:solidFill>
              </a:defRPr>
            </a:lvl3pPr>
            <a:lvl4pPr marL="451034" indent="0">
              <a:buNone/>
              <a:defRPr>
                <a:solidFill>
                  <a:schemeClr val="tx1"/>
                </a:solidFill>
              </a:defRPr>
            </a:lvl4pPr>
            <a:lvl5pPr marL="671884"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9" y="2082614"/>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72" indent="0">
              <a:buNone/>
              <a:tabLst/>
              <a:defRPr sz="1961">
                <a:solidFill>
                  <a:schemeClr val="bg1"/>
                </a:solidFill>
              </a:defRPr>
            </a:lvl3pPr>
            <a:lvl4pPr marL="451034" indent="0">
              <a:buNone/>
              <a:defRPr>
                <a:solidFill>
                  <a:schemeClr val="bg1"/>
                </a:solidFill>
              </a:defRPr>
            </a:lvl4pPr>
            <a:lvl5pPr marL="671884"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8190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3835063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14339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384892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2707491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201890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8"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366531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45602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797886" cy="89966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6711"/>
          </a:xfrm>
        </p:spPr>
        <p:txBody>
          <a:bodyPr wrap="square">
            <a:spAutoFit/>
          </a:bodyPr>
          <a:lstStyle>
            <a:lvl1pPr marL="0" indent="0">
              <a:buNone/>
              <a:defRPr/>
            </a:lvl1pPr>
            <a:lvl2pPr marL="224108" indent="0">
              <a:buNone/>
              <a:defRPr/>
            </a:lvl2pPr>
            <a:lvl3pPr marL="448216" indent="0">
              <a:buNone/>
              <a:defRPr/>
            </a:lvl3pPr>
            <a:lvl4pPr marL="672324" indent="0">
              <a:buNone/>
              <a:defRPr/>
            </a:lvl4pPr>
            <a:lvl5pPr marL="8964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7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860034"/>
            <a:ext cx="6723123" cy="2266711"/>
          </a:xfrm>
        </p:spPr>
        <p:txBody>
          <a:bodyPr/>
          <a:lstStyle>
            <a:lvl1pPr>
              <a:defRPr lang="en-US" sz="3530" kern="1200" spc="0" baseline="0" dirty="0" smtClean="0">
                <a:solidFill>
                  <a:schemeClr val="tx1"/>
                </a:solidFill>
                <a:latin typeface="+mj-lt"/>
                <a:ea typeface="+mn-ea"/>
                <a:cs typeface="+mn-cs"/>
              </a:defRPr>
            </a:lvl1pPr>
          </a:lstStyle>
          <a:p>
            <a:pPr marL="224108" marR="0" lvl="0" indent="-224108" algn="l" defTabSz="914414" rtl="0" eaLnBrk="1" fontAlgn="auto" latinLnBrk="0" hangingPunct="1">
              <a:lnSpc>
                <a:spcPct val="90000"/>
              </a:lnSpc>
              <a:spcBef>
                <a:spcPct val="20000"/>
              </a:spcBef>
              <a:spcAft>
                <a:spcPts val="0"/>
              </a:spcAft>
              <a:buClrTx/>
              <a:buSzPct val="90000"/>
              <a:tabLst/>
            </a:pPr>
            <a:r>
              <a:rPr lang="en-US"/>
              <a:t>Click to edit Master text styles</a:t>
            </a:r>
          </a:p>
          <a:p>
            <a:pPr marL="224108" marR="0" lvl="1" indent="-224108" algn="l" defTabSz="914414" rtl="0" eaLnBrk="1" fontAlgn="auto" latinLnBrk="0" hangingPunct="1">
              <a:lnSpc>
                <a:spcPct val="90000"/>
              </a:lnSpc>
              <a:spcBef>
                <a:spcPct val="20000"/>
              </a:spcBef>
              <a:spcAft>
                <a:spcPts val="0"/>
              </a:spcAft>
              <a:buClrTx/>
              <a:buSzPct val="90000"/>
              <a:tabLst/>
            </a:pPr>
            <a:r>
              <a:rPr lang="en-US"/>
              <a:t>Second level</a:t>
            </a:r>
          </a:p>
          <a:p>
            <a:pPr marL="224108" marR="0" lvl="2" indent="-224108" algn="l" defTabSz="914414" rtl="0" eaLnBrk="1" fontAlgn="auto" latinLnBrk="0" hangingPunct="1">
              <a:lnSpc>
                <a:spcPct val="90000"/>
              </a:lnSpc>
              <a:spcBef>
                <a:spcPct val="20000"/>
              </a:spcBef>
              <a:spcAft>
                <a:spcPts val="0"/>
              </a:spcAft>
              <a:buClrTx/>
              <a:buSzPct val="90000"/>
              <a:tabLst/>
            </a:pPr>
            <a:r>
              <a:rPr lang="en-US"/>
              <a:t>Third level</a:t>
            </a:r>
          </a:p>
          <a:p>
            <a:pPr marL="224108" marR="0" lvl="3" indent="-224108" algn="l" defTabSz="914414" rtl="0" eaLnBrk="1" fontAlgn="auto" latinLnBrk="0" hangingPunct="1">
              <a:lnSpc>
                <a:spcPct val="90000"/>
              </a:lnSpc>
              <a:spcBef>
                <a:spcPct val="20000"/>
              </a:spcBef>
              <a:spcAft>
                <a:spcPts val="0"/>
              </a:spcAft>
              <a:buClrTx/>
              <a:buSzPct val="90000"/>
              <a:tabLst/>
            </a:pPr>
            <a:r>
              <a:rPr lang="en-US"/>
              <a:t>Fourth level</a:t>
            </a:r>
          </a:p>
          <a:p>
            <a:pPr marL="224108" marR="0" lvl="4" indent="-224108" algn="l" defTabSz="914414"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2959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085507"/>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66" indent="0">
              <a:buFont typeface="Wingdings" panose="05000000000000000000" pitchFamily="2" charset="2"/>
              <a:buNone/>
              <a:defRPr sz="2353" b="0"/>
            </a:lvl2pPr>
            <a:lvl3pPr marL="441991" indent="0">
              <a:buFont typeface="Wingdings" panose="05000000000000000000" pitchFamily="2" charset="2"/>
              <a:buNone/>
              <a:tabLst/>
              <a:defRPr sz="2157" b="0"/>
            </a:lvl3pPr>
            <a:lvl4pPr marL="639641" indent="0">
              <a:buFont typeface="Wingdings" panose="05000000000000000000" pitchFamily="2" charset="2"/>
              <a:buNone/>
              <a:defRPr sz="2157" b="0"/>
            </a:lvl4pPr>
            <a:lvl5pPr marL="837293"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6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91"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41"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9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43" marR="0" lvl="0" indent="-504243" algn="l" defTabSz="914414"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43" marR="0" lvl="1" indent="-504243" algn="l" defTabSz="914414" rtl="0" eaLnBrk="1" fontAlgn="auto" latinLnBrk="0" hangingPunct="1">
              <a:lnSpc>
                <a:spcPct val="90000"/>
              </a:lnSpc>
              <a:spcBef>
                <a:spcPts val="1200"/>
              </a:spcBef>
              <a:spcAft>
                <a:spcPts val="0"/>
              </a:spcAft>
              <a:buClr>
                <a:schemeClr val="tx1"/>
              </a:buClr>
              <a:buSzPct val="90000"/>
              <a:tabLst/>
            </a:pPr>
            <a:r>
              <a:rPr lang="en-US"/>
              <a:t>Second level</a:t>
            </a:r>
          </a:p>
          <a:p>
            <a:pPr marL="504243" marR="0" lvl="2" indent="-504243" algn="l" defTabSz="914414" rtl="0" eaLnBrk="1" fontAlgn="auto" latinLnBrk="0" hangingPunct="1">
              <a:lnSpc>
                <a:spcPct val="90000"/>
              </a:lnSpc>
              <a:spcBef>
                <a:spcPts val="1200"/>
              </a:spcBef>
              <a:spcAft>
                <a:spcPts val="0"/>
              </a:spcAft>
              <a:buClr>
                <a:schemeClr val="tx1"/>
              </a:buClr>
              <a:buSzPct val="90000"/>
              <a:tabLst/>
            </a:pPr>
            <a:r>
              <a:rPr lang="en-US"/>
              <a:t>Third level</a:t>
            </a:r>
          </a:p>
          <a:p>
            <a:pPr marL="504243" marR="0" lvl="3" indent="-504243" algn="l" defTabSz="914414" rtl="0" eaLnBrk="1" fontAlgn="auto" latinLnBrk="0" hangingPunct="1">
              <a:lnSpc>
                <a:spcPct val="90000"/>
              </a:lnSpc>
              <a:spcBef>
                <a:spcPts val="1200"/>
              </a:spcBef>
              <a:spcAft>
                <a:spcPts val="0"/>
              </a:spcAft>
              <a:buClr>
                <a:schemeClr val="tx1"/>
              </a:buClr>
              <a:buSzPct val="90000"/>
              <a:tabLst/>
            </a:pPr>
            <a:r>
              <a:rPr lang="en-US"/>
              <a:t>Fourth level</a:t>
            </a:r>
          </a:p>
          <a:p>
            <a:pPr marL="504243" marR="0" lvl="4" indent="-504243" algn="l" defTabSz="914414"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3409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085507"/>
          </a:xfrm>
        </p:spPr>
        <p:txBody>
          <a:bodyPr wrap="square">
            <a:spAutoFit/>
          </a:bodyPr>
          <a:lstStyle>
            <a:lvl1pPr marL="227221" indent="-227221">
              <a:spcBef>
                <a:spcPts val="1200"/>
              </a:spcBef>
              <a:buClr>
                <a:schemeClr val="tx1"/>
              </a:buClr>
              <a:buFont typeface="Wingdings" panose="05000000000000000000" pitchFamily="2" charset="2"/>
              <a:buChar char=""/>
              <a:defRPr sz="2941" b="0">
                <a:latin typeface="+mn-lt"/>
              </a:defRPr>
            </a:lvl1pPr>
            <a:lvl2pPr marL="418647" indent="-168081">
              <a:buFont typeface="Wingdings" panose="05000000000000000000" pitchFamily="2" charset="2"/>
              <a:buChar char=""/>
              <a:defRPr sz="2353" b="0"/>
            </a:lvl2pPr>
            <a:lvl3pPr marL="627192" indent="-185201">
              <a:buFont typeface="Wingdings" panose="05000000000000000000" pitchFamily="2" charset="2"/>
              <a:buChar char=""/>
              <a:tabLst/>
              <a:defRPr sz="2157" b="0"/>
            </a:lvl3pPr>
            <a:lvl4pPr marL="812392" indent="-172751">
              <a:buFont typeface="Wingdings" panose="05000000000000000000" pitchFamily="2" charset="2"/>
              <a:buChar char=""/>
              <a:defRPr sz="2157" b="0"/>
            </a:lvl4pPr>
            <a:lvl5pPr marL="1003818" indent="-16652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281692" indent="-281692">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28" indent="-336162">
              <a:defRPr lang="en-US" sz="2353" b="0" kern="1200" spc="0" baseline="0" dirty="0">
                <a:gradFill>
                  <a:gsLst>
                    <a:gs pos="1250">
                      <a:schemeClr val="tx1"/>
                    </a:gs>
                    <a:gs pos="100000">
                      <a:schemeClr val="tx1"/>
                    </a:gs>
                  </a:gsLst>
                  <a:lin ang="5400000" scaled="0"/>
                </a:gradFill>
                <a:latin typeface="+mn-lt"/>
                <a:ea typeface="+mn-ea"/>
                <a:cs typeface="+mn-cs"/>
              </a:defRPr>
            </a:lvl2pPr>
            <a:lvl3pPr marL="778153" indent="-336162">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03" indent="-336162">
              <a:defRPr lang="en-US" sz="2157" b="0" kern="1200" spc="0" baseline="0" dirty="0">
                <a:gradFill>
                  <a:gsLst>
                    <a:gs pos="1250">
                      <a:schemeClr val="tx1"/>
                    </a:gs>
                    <a:gs pos="100000">
                      <a:schemeClr val="tx1"/>
                    </a:gs>
                  </a:gsLst>
                  <a:lin ang="5400000" scaled="0"/>
                </a:gradFill>
                <a:latin typeface="+mn-lt"/>
                <a:ea typeface="+mn-ea"/>
                <a:cs typeface="+mn-cs"/>
              </a:defRPr>
            </a:lvl4pPr>
            <a:lvl5pPr marL="1173455" indent="-336162">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1" marR="0" lvl="0" indent="-227221" algn="l" defTabSz="91441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1" marR="0" lvl="1" indent="-227221" algn="l" defTabSz="91441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1" marR="0" lvl="2" indent="-227221" algn="l" defTabSz="91441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1" marR="0" lvl="3" indent="-227221" algn="l" defTabSz="91441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1" marR="0" lvl="4" indent="-227221" algn="l" defTabSz="91441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748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310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62178"/>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6771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62178"/>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4561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814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4259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30"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9" cy="2280788"/>
          </a:xfrm>
        </p:spPr>
        <p:txBody>
          <a:bodyPr wrap="square">
            <a:noAutofit/>
          </a:bodyPr>
          <a:lstStyle>
            <a:lvl1pPr marL="0" indent="0">
              <a:spcBef>
                <a:spcPts val="1765"/>
              </a:spcBef>
              <a:buNone/>
              <a:defRPr sz="2157">
                <a:latin typeface="+mn-lt"/>
              </a:defRPr>
            </a:lvl1pPr>
            <a:lvl2pPr marL="224108" indent="0">
              <a:buNone/>
              <a:defRPr/>
            </a:lvl2pPr>
            <a:lvl3pPr marL="448216" indent="0">
              <a:buNone/>
              <a:defRPr/>
            </a:lvl3pPr>
            <a:lvl4pPr marL="672324" indent="0">
              <a:buNone/>
              <a:defRPr/>
            </a:lvl4pPr>
            <a:lvl5pPr marL="896432"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1"/>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49"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035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23076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4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109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9" fontAlgn="base">
              <a:spcBef>
                <a:spcPct val="0"/>
              </a:spcBef>
              <a:spcAft>
                <a:spcPct val="0"/>
              </a:spcAft>
            </a:pPr>
            <a:endParaRPr lang="en-US" sz="441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5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4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0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613"/>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7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8"/>
            <a:ext cx="1423303" cy="304828"/>
          </a:xfrm>
          <a:prstGeom prst="rect">
            <a:avLst/>
          </a:prstGeom>
        </p:spPr>
      </p:pic>
    </p:spTree>
    <p:extLst>
      <p:ext uri="{BB962C8B-B14F-4D97-AF65-F5344CB8AC3E}">
        <p14:creationId xmlns:p14="http://schemas.microsoft.com/office/powerpoint/2010/main" val="241645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5" indent="-284805">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70" indent="-27546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5" indent="-28480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83" indent="-22410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91" indent="-22410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754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66978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134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2" y="0"/>
            <a:ext cx="12192002" cy="6858000"/>
            <a:chOff x="-2" y="0"/>
            <a:chExt cx="12192002" cy="685800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14695"/>
            <a:stretch/>
          </p:blipFill>
          <p:spPr>
            <a:xfrm flipH="1">
              <a:off x="0" y="0"/>
              <a:ext cx="12192000" cy="6858000"/>
            </a:xfrm>
            <a:prstGeom prst="rect">
              <a:avLst/>
            </a:prstGeom>
          </p:spPr>
        </p:pic>
        <p:sp>
          <p:nvSpPr>
            <p:cNvPr id="4" name="Rectangle 3"/>
            <p:cNvSpPr/>
            <p:nvPr userDrawn="1"/>
          </p:nvSpPr>
          <p:spPr bwMode="auto">
            <a:xfrm rot="5400000">
              <a:off x="-1038226" y="1038224"/>
              <a:ext cx="6858000" cy="4781551"/>
            </a:xfrm>
            <a:prstGeom prst="rect">
              <a:avLst/>
            </a:prstGeom>
            <a:gradFill>
              <a:gsLst>
                <a:gs pos="0">
                  <a:schemeClr val="bg1">
                    <a:alpha val="0"/>
                  </a:schemeClr>
                </a:gs>
                <a:gs pos="54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 name="Rectangle 10"/>
          <p:cNvSpPr/>
          <p:nvPr userDrawn="1"/>
        </p:nvSpPr>
        <p:spPr bwMode="auto">
          <a:xfrm>
            <a:off x="3048" y="1"/>
            <a:ext cx="12188952" cy="6858001"/>
          </a:xfrm>
          <a:prstGeom prst="rect">
            <a:avLst/>
          </a:prstGeom>
          <a:solidFill>
            <a:schemeClr val="tx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23"/>
          <p:cNvSpPr/>
          <p:nvPr userDrawn="1"/>
        </p:nvSpPr>
        <p:spPr bwMode="auto">
          <a:xfrm>
            <a:off x="6829064" y="0"/>
            <a:ext cx="3324083"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10153146 w 10153146"/>
              <a:gd name="connsiteY4" fmla="*/ 0 h 6858000"/>
              <a:gd name="connsiteX5" fmla="*/ 8692118 w 10153146"/>
              <a:gd name="connsiteY5" fmla="*/ 6858000 h 6858000"/>
              <a:gd name="connsiteX6" fmla="*/ 3429708 w 10153146"/>
              <a:gd name="connsiteY6" fmla="*/ 6858000 h 6858000"/>
              <a:gd name="connsiteX7" fmla="*/ 3313859 w 10153146"/>
              <a:gd name="connsiteY7" fmla="*/ 6858000 h 6858000"/>
              <a:gd name="connsiteX8" fmla="*/ 2046514 w 10153146"/>
              <a:gd name="connsiteY8" fmla="*/ 6858000 h 6858000"/>
              <a:gd name="connsiteX9" fmla="*/ 1862165 w 10153146"/>
              <a:gd name="connsiteY9" fmla="*/ 6858000 h 6858000"/>
              <a:gd name="connsiteX10" fmla="*/ 0 w 10153146"/>
              <a:gd name="connsiteY10" fmla="*/ 6858000 h 6858000"/>
              <a:gd name="connsiteX11" fmla="*/ 0 w 10153146"/>
              <a:gd name="connsiteY11" fmla="*/ 0 h 6858000"/>
              <a:gd name="connsiteX0" fmla="*/ 0 w 10153146"/>
              <a:gd name="connsiteY0" fmla="*/ 0 h 6858000"/>
              <a:gd name="connsiteX1" fmla="*/ 1862165 w 10153146"/>
              <a:gd name="connsiteY1" fmla="*/ 0 h 6858000"/>
              <a:gd name="connsiteX2" fmla="*/ 2046514 w 10153146"/>
              <a:gd name="connsiteY2" fmla="*/ 0 h 6858000"/>
              <a:gd name="connsiteX3" fmla="*/ 10153146 w 10153146"/>
              <a:gd name="connsiteY3" fmla="*/ 0 h 6858000"/>
              <a:gd name="connsiteX4" fmla="*/ 8692118 w 10153146"/>
              <a:gd name="connsiteY4" fmla="*/ 6858000 h 6858000"/>
              <a:gd name="connsiteX5" fmla="*/ 3429708 w 10153146"/>
              <a:gd name="connsiteY5" fmla="*/ 6858000 h 6858000"/>
              <a:gd name="connsiteX6" fmla="*/ 3313859 w 10153146"/>
              <a:gd name="connsiteY6" fmla="*/ 6858000 h 6858000"/>
              <a:gd name="connsiteX7" fmla="*/ 2046514 w 10153146"/>
              <a:gd name="connsiteY7" fmla="*/ 6858000 h 6858000"/>
              <a:gd name="connsiteX8" fmla="*/ 1862165 w 10153146"/>
              <a:gd name="connsiteY8" fmla="*/ 6858000 h 6858000"/>
              <a:gd name="connsiteX9" fmla="*/ 0 w 10153146"/>
              <a:gd name="connsiteY9" fmla="*/ 6858000 h 6858000"/>
              <a:gd name="connsiteX10" fmla="*/ 0 w 10153146"/>
              <a:gd name="connsiteY10" fmla="*/ 0 h 6858000"/>
              <a:gd name="connsiteX0" fmla="*/ 0 w 10153146"/>
              <a:gd name="connsiteY0" fmla="*/ 0 h 6858000"/>
              <a:gd name="connsiteX1" fmla="*/ 1862165 w 10153146"/>
              <a:gd name="connsiteY1" fmla="*/ 0 h 6858000"/>
              <a:gd name="connsiteX2" fmla="*/ 10153146 w 10153146"/>
              <a:gd name="connsiteY2" fmla="*/ 0 h 6858000"/>
              <a:gd name="connsiteX3" fmla="*/ 8692118 w 10153146"/>
              <a:gd name="connsiteY3" fmla="*/ 6858000 h 6858000"/>
              <a:gd name="connsiteX4" fmla="*/ 3429708 w 10153146"/>
              <a:gd name="connsiteY4" fmla="*/ 6858000 h 6858000"/>
              <a:gd name="connsiteX5" fmla="*/ 3313859 w 10153146"/>
              <a:gd name="connsiteY5" fmla="*/ 6858000 h 6858000"/>
              <a:gd name="connsiteX6" fmla="*/ 2046514 w 10153146"/>
              <a:gd name="connsiteY6" fmla="*/ 6858000 h 6858000"/>
              <a:gd name="connsiteX7" fmla="*/ 1862165 w 10153146"/>
              <a:gd name="connsiteY7" fmla="*/ 6858000 h 6858000"/>
              <a:gd name="connsiteX8" fmla="*/ 0 w 10153146"/>
              <a:gd name="connsiteY8" fmla="*/ 6858000 h 6858000"/>
              <a:gd name="connsiteX9" fmla="*/ 0 w 10153146"/>
              <a:gd name="connsiteY9"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1862165 w 10153146"/>
              <a:gd name="connsiteY6" fmla="*/ 6858000 h 6858000"/>
              <a:gd name="connsiteX7" fmla="*/ 0 w 10153146"/>
              <a:gd name="connsiteY7" fmla="*/ 6858000 h 6858000"/>
              <a:gd name="connsiteX8" fmla="*/ 0 w 10153146"/>
              <a:gd name="connsiteY8"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2046514 w 10153146"/>
              <a:gd name="connsiteY5" fmla="*/ 6858000 h 6858000"/>
              <a:gd name="connsiteX6" fmla="*/ 0 w 10153146"/>
              <a:gd name="connsiteY6" fmla="*/ 6858000 h 6858000"/>
              <a:gd name="connsiteX7" fmla="*/ 0 w 10153146"/>
              <a:gd name="connsiteY7"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429708 w 10153146"/>
              <a:gd name="connsiteY3" fmla="*/ 6858000 h 6858000"/>
              <a:gd name="connsiteX4" fmla="*/ 3313859 w 10153146"/>
              <a:gd name="connsiteY4" fmla="*/ 6858000 h 6858000"/>
              <a:gd name="connsiteX5" fmla="*/ 0 w 10153146"/>
              <a:gd name="connsiteY5" fmla="*/ 6858000 h 6858000"/>
              <a:gd name="connsiteX6" fmla="*/ 0 w 10153146"/>
              <a:gd name="connsiteY6"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3313859 w 10153146"/>
              <a:gd name="connsiteY3" fmla="*/ 6858000 h 6858000"/>
              <a:gd name="connsiteX4" fmla="*/ 0 w 10153146"/>
              <a:gd name="connsiteY4" fmla="*/ 6858000 h 6858000"/>
              <a:gd name="connsiteX5" fmla="*/ 0 w 10153146"/>
              <a:gd name="connsiteY5"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0 w 10153146"/>
              <a:gd name="connsiteY3" fmla="*/ 6858000 h 6858000"/>
              <a:gd name="connsiteX4" fmla="*/ 0 w 10153146"/>
              <a:gd name="connsiteY4" fmla="*/ 0 h 6858000"/>
              <a:gd name="connsiteX0" fmla="*/ 0 w 10153146"/>
              <a:gd name="connsiteY0" fmla="*/ 0 h 6858000"/>
              <a:gd name="connsiteX1" fmla="*/ 10153146 w 10153146"/>
              <a:gd name="connsiteY1" fmla="*/ 0 h 6858000"/>
              <a:gd name="connsiteX2" fmla="*/ 8692118 w 10153146"/>
              <a:gd name="connsiteY2" fmla="*/ 6858000 h 6858000"/>
              <a:gd name="connsiteX3" fmla="*/ 6829063 w 10153146"/>
              <a:gd name="connsiteY3" fmla="*/ 6858000 h 6858000"/>
              <a:gd name="connsiteX4" fmla="*/ 0 w 10153146"/>
              <a:gd name="connsiteY4" fmla="*/ 0 h 6858000"/>
              <a:gd name="connsiteX0" fmla="*/ 1979271 w 3324083"/>
              <a:gd name="connsiteY0" fmla="*/ 11575 h 6858000"/>
              <a:gd name="connsiteX1" fmla="*/ 3324083 w 3324083"/>
              <a:gd name="connsiteY1" fmla="*/ 0 h 6858000"/>
              <a:gd name="connsiteX2" fmla="*/ 1863055 w 3324083"/>
              <a:gd name="connsiteY2" fmla="*/ 6858000 h 6858000"/>
              <a:gd name="connsiteX3" fmla="*/ 0 w 3324083"/>
              <a:gd name="connsiteY3" fmla="*/ 6858000 h 6858000"/>
              <a:gd name="connsiteX4" fmla="*/ 1979271 w 3324083"/>
              <a:gd name="connsiteY4" fmla="*/ 11575 h 6858000"/>
              <a:gd name="connsiteX0" fmla="*/ 1446835 w 3324083"/>
              <a:gd name="connsiteY0" fmla="*/ 0 h 6858000"/>
              <a:gd name="connsiteX1" fmla="*/ 3324083 w 3324083"/>
              <a:gd name="connsiteY1" fmla="*/ 0 h 6858000"/>
              <a:gd name="connsiteX2" fmla="*/ 1863055 w 3324083"/>
              <a:gd name="connsiteY2" fmla="*/ 6858000 h 6858000"/>
              <a:gd name="connsiteX3" fmla="*/ 0 w 3324083"/>
              <a:gd name="connsiteY3" fmla="*/ 6858000 h 6858000"/>
              <a:gd name="connsiteX4" fmla="*/ 1446835 w 33240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083" h="6858000">
                <a:moveTo>
                  <a:pt x="1446835" y="0"/>
                </a:moveTo>
                <a:lnTo>
                  <a:pt x="3324083" y="0"/>
                </a:lnTo>
                <a:lnTo>
                  <a:pt x="1863055" y="6858000"/>
                </a:lnTo>
                <a:lnTo>
                  <a:pt x="0" y="6858000"/>
                </a:lnTo>
                <a:lnTo>
                  <a:pt x="1446835"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24"/>
          <p:cNvSpPr>
            <a:spLocks/>
          </p:cNvSpPr>
          <p:nvPr userDrawn="1"/>
        </p:nvSpPr>
        <p:spPr bwMode="auto">
          <a:xfrm flipH="1" flipV="1">
            <a:off x="6817490" y="1"/>
            <a:ext cx="1961429" cy="6858001"/>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839287 w 8778917"/>
              <a:gd name="connsiteY8" fmla="*/ 0 h 6858000"/>
              <a:gd name="connsiteX9" fmla="*/ 8290981 w 8778917"/>
              <a:gd name="connsiteY9" fmla="*/ 0 h 6858000"/>
              <a:gd name="connsiteX10" fmla="*/ 8778917 w 8778917"/>
              <a:gd name="connsiteY10" fmla="*/ 0 h 6858000"/>
              <a:gd name="connsiteX11" fmla="*/ 8778917 w 8778917"/>
              <a:gd name="connsiteY11"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839287 w 8778917"/>
              <a:gd name="connsiteY7" fmla="*/ 0 h 6858000"/>
              <a:gd name="connsiteX8" fmla="*/ 8290981 w 8778917"/>
              <a:gd name="connsiteY8" fmla="*/ 0 h 6858000"/>
              <a:gd name="connsiteX9" fmla="*/ 8778917 w 8778917"/>
              <a:gd name="connsiteY9" fmla="*/ 0 h 6858000"/>
              <a:gd name="connsiteX10" fmla="*/ 8778917 w 8778917"/>
              <a:gd name="connsiteY10"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290981 w 8778917"/>
              <a:gd name="connsiteY7" fmla="*/ 0 h 6858000"/>
              <a:gd name="connsiteX8" fmla="*/ 8778917 w 8778917"/>
              <a:gd name="connsiteY8" fmla="*/ 0 h 6858000"/>
              <a:gd name="connsiteX9" fmla="*/ 8778917 w 8778917"/>
              <a:gd name="connsiteY9"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8778917 w 8778917"/>
              <a:gd name="connsiteY7" fmla="*/ 0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1984578 w 8778917"/>
              <a:gd name="connsiteY7" fmla="*/ 11574 h 6858000"/>
              <a:gd name="connsiteX8" fmla="*/ 8778917 w 8778917"/>
              <a:gd name="connsiteY8" fmla="*/ 6858000 h 6858000"/>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0 w 8778917"/>
              <a:gd name="connsiteY4" fmla="*/ 6858000 h 6858000"/>
              <a:gd name="connsiteX5" fmla="*/ 1461028 w 8778917"/>
              <a:gd name="connsiteY5" fmla="*/ 0 h 6858000"/>
              <a:gd name="connsiteX6" fmla="*/ 1984578 w 8778917"/>
              <a:gd name="connsiteY6" fmla="*/ 11574 h 6858000"/>
              <a:gd name="connsiteX7" fmla="*/ 8778917 w 8778917"/>
              <a:gd name="connsiteY7" fmla="*/ 6858000 h 6858000"/>
              <a:gd name="connsiteX0" fmla="*/ 8778917 w 8778917"/>
              <a:gd name="connsiteY0" fmla="*/ 6858000 h 6858000"/>
              <a:gd name="connsiteX1" fmla="*/ 8290981 w 8778917"/>
              <a:gd name="connsiteY1" fmla="*/ 6858000 h 6858000"/>
              <a:gd name="connsiteX2" fmla="*/ 6732403 w 8778917"/>
              <a:gd name="connsiteY2" fmla="*/ 6858000 h 6858000"/>
              <a:gd name="connsiteX3" fmla="*/ 0 w 8778917"/>
              <a:gd name="connsiteY3" fmla="*/ 6858000 h 6858000"/>
              <a:gd name="connsiteX4" fmla="*/ 1461028 w 8778917"/>
              <a:gd name="connsiteY4" fmla="*/ 0 h 6858000"/>
              <a:gd name="connsiteX5" fmla="*/ 1984578 w 8778917"/>
              <a:gd name="connsiteY5" fmla="*/ 11574 h 6858000"/>
              <a:gd name="connsiteX6" fmla="*/ 8778917 w 8778917"/>
              <a:gd name="connsiteY6" fmla="*/ 6858000 h 6858000"/>
              <a:gd name="connsiteX0" fmla="*/ 8778917 w 8778917"/>
              <a:gd name="connsiteY0" fmla="*/ 6858000 h 6858000"/>
              <a:gd name="connsiteX1" fmla="*/ 8290981 w 8778917"/>
              <a:gd name="connsiteY1" fmla="*/ 6858000 h 6858000"/>
              <a:gd name="connsiteX2" fmla="*/ 0 w 8778917"/>
              <a:gd name="connsiteY2" fmla="*/ 6858000 h 6858000"/>
              <a:gd name="connsiteX3" fmla="*/ 1461028 w 8778917"/>
              <a:gd name="connsiteY3" fmla="*/ 0 h 6858000"/>
              <a:gd name="connsiteX4" fmla="*/ 1984578 w 8778917"/>
              <a:gd name="connsiteY4" fmla="*/ 11574 h 6858000"/>
              <a:gd name="connsiteX5" fmla="*/ 8778917 w 8778917"/>
              <a:gd name="connsiteY5" fmla="*/ 6858000 h 6858000"/>
              <a:gd name="connsiteX0" fmla="*/ 8778917 w 8778917"/>
              <a:gd name="connsiteY0" fmla="*/ 6858000 h 6858000"/>
              <a:gd name="connsiteX1" fmla="*/ 0 w 8778917"/>
              <a:gd name="connsiteY1" fmla="*/ 6858000 h 6858000"/>
              <a:gd name="connsiteX2" fmla="*/ 1461028 w 8778917"/>
              <a:gd name="connsiteY2" fmla="*/ 0 h 6858000"/>
              <a:gd name="connsiteX3" fmla="*/ 1984578 w 8778917"/>
              <a:gd name="connsiteY3" fmla="*/ 11574 h 6858000"/>
              <a:gd name="connsiteX4" fmla="*/ 8778917 w 8778917"/>
              <a:gd name="connsiteY4" fmla="*/ 6858000 h 6858000"/>
              <a:gd name="connsiteX0" fmla="*/ 479869 w 1984578"/>
              <a:gd name="connsiteY0" fmla="*/ 6858000 h 6858000"/>
              <a:gd name="connsiteX1" fmla="*/ 0 w 1984578"/>
              <a:gd name="connsiteY1" fmla="*/ 6858000 h 6858000"/>
              <a:gd name="connsiteX2" fmla="*/ 1461028 w 1984578"/>
              <a:gd name="connsiteY2" fmla="*/ 0 h 6858000"/>
              <a:gd name="connsiteX3" fmla="*/ 1984578 w 1984578"/>
              <a:gd name="connsiteY3" fmla="*/ 11574 h 6858000"/>
              <a:gd name="connsiteX4" fmla="*/ 479869 w 1984578"/>
              <a:gd name="connsiteY4" fmla="*/ 6858000 h 6858000"/>
              <a:gd name="connsiteX0" fmla="*/ 479869 w 1961429"/>
              <a:gd name="connsiteY0" fmla="*/ 6858001 h 6858001"/>
              <a:gd name="connsiteX1" fmla="*/ 0 w 1961429"/>
              <a:gd name="connsiteY1" fmla="*/ 6858001 h 6858001"/>
              <a:gd name="connsiteX2" fmla="*/ 1461028 w 1961429"/>
              <a:gd name="connsiteY2" fmla="*/ 1 h 6858001"/>
              <a:gd name="connsiteX3" fmla="*/ 1961429 w 1961429"/>
              <a:gd name="connsiteY3" fmla="*/ 0 h 6858001"/>
              <a:gd name="connsiteX4" fmla="*/ 479869 w 1961429"/>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29" h="6858001">
                <a:moveTo>
                  <a:pt x="479869" y="6858001"/>
                </a:moveTo>
                <a:lnTo>
                  <a:pt x="0" y="6858001"/>
                </a:lnTo>
                <a:lnTo>
                  <a:pt x="1461028" y="1"/>
                </a:lnTo>
                <a:lnTo>
                  <a:pt x="1961429" y="0"/>
                </a:lnTo>
                <a:lnTo>
                  <a:pt x="479869" y="6858001"/>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5B2C91">
              <a:alpha val="93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18988" y="6368028"/>
            <a:ext cx="1304123" cy="285764"/>
          </a:xfrm>
          <a:prstGeom prst="rect">
            <a:avLst/>
          </a:prstGeom>
        </p:spPr>
      </p:pic>
      <p:sp>
        <p:nvSpPr>
          <p:cNvPr id="16" name="Title 1"/>
          <p:cNvSpPr txBox="1">
            <a:spLocks/>
          </p:cNvSpPr>
          <p:nvPr userDrawn="1"/>
        </p:nvSpPr>
        <p:spPr bwMode="auto">
          <a:xfrm>
            <a:off x="368455" y="1677320"/>
            <a:ext cx="8352393" cy="2438400"/>
          </a:xfrm>
          <a:prstGeom prst="rect">
            <a:avLst/>
          </a:prstGeom>
          <a:noFill/>
        </p:spPr>
        <p:txBody>
          <a:bodyPr vert="horz" wrap="square" lIns="97534" tIns="60959" rIns="97534" bIns="60959" rtlCol="0" anchor="t" anchorCtr="0">
            <a:noAutofit/>
          </a:bodyPr>
          <a:lstStyle>
            <a:lvl1pPr algn="l" defTabSz="1827010" rtl="0" eaLnBrk="0" fontAlgn="base" hangingPunct="0">
              <a:lnSpc>
                <a:spcPct val="90000"/>
              </a:lnSpc>
              <a:spcBef>
                <a:spcPct val="0"/>
              </a:spcBef>
              <a:spcAft>
                <a:spcPct val="0"/>
              </a:spcAft>
              <a:defRPr lang="en-US" sz="10800" kern="1200" spc="-266" baseline="0">
                <a:ln w="3175">
                  <a:noFill/>
                </a:ln>
                <a:solidFill>
                  <a:srgbClr val="FFFFFF"/>
                </a:solidFill>
                <a:latin typeface="Segoe UI Light"/>
                <a:ea typeface="ＭＳ Ｐゴシック" charset="0"/>
                <a:cs typeface="Segoe UI Light"/>
              </a:defRPr>
            </a:lvl1pPr>
            <a:lvl2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2pPr>
            <a:lvl3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3pPr>
            <a:lvl4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4pPr>
            <a:lvl5pPr algn="l" defTabSz="1827010" rtl="0" eaLnBrk="0" fontAlgn="base" hangingPunct="0">
              <a:lnSpc>
                <a:spcPct val="90000"/>
              </a:lnSpc>
              <a:spcBef>
                <a:spcPct val="0"/>
              </a:spcBef>
              <a:spcAft>
                <a:spcPct val="0"/>
              </a:spcAft>
              <a:defRPr sz="10588">
                <a:solidFill>
                  <a:schemeClr val="tx2"/>
                </a:solidFill>
                <a:latin typeface="Segoe UI Light" charset="0"/>
                <a:ea typeface="ＭＳ Ｐゴシック" charset="0"/>
                <a:cs typeface="Segoe UI" charset="0"/>
              </a:defRPr>
            </a:lvl5pPr>
            <a:lvl6pPr marL="89638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6pPr>
            <a:lvl7pPr marL="1792772"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7pPr>
            <a:lvl8pPr marL="2689158"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8pPr>
            <a:lvl9pPr marL="3585546" algn="l" defTabSz="1827010" rtl="0" fontAlgn="base">
              <a:lnSpc>
                <a:spcPct val="90000"/>
              </a:lnSpc>
              <a:spcBef>
                <a:spcPct val="0"/>
              </a:spcBef>
              <a:spcAft>
                <a:spcPct val="0"/>
              </a:spcAft>
              <a:defRPr sz="10588">
                <a:solidFill>
                  <a:schemeClr val="tx2"/>
                </a:solidFill>
                <a:latin typeface="Segoe UI Light" charset="0"/>
                <a:ea typeface="ＭＳ Ｐゴシック" charset="0"/>
                <a:cs typeface="Segoe UI" charset="0"/>
              </a:defRPr>
            </a:lvl9pPr>
          </a:lstStyle>
          <a:p>
            <a:pPr marL="0" marR="0" lvl="0" indent="0" algn="l" defTabSz="913505" rtl="0" eaLnBrk="0" fontAlgn="base" latinLnBrk="0" hangingPunct="0">
              <a:lnSpc>
                <a:spcPct val="90000"/>
              </a:lnSpc>
              <a:spcBef>
                <a:spcPct val="0"/>
              </a:spcBef>
              <a:spcAft>
                <a:spcPct val="0"/>
              </a:spcAft>
              <a:buClrTx/>
              <a:buSzTx/>
              <a:buFontTx/>
              <a:buNone/>
              <a:tabLst/>
              <a:defRPr/>
            </a:pPr>
            <a:r>
              <a:rPr kumimoji="0" lang="en-US" sz="4300" b="0" i="0" u="none" strike="noStrike" kern="1200" cap="none" spc="-133" normalizeH="0" baseline="0" noProof="0" dirty="0">
                <a:ln w="3175">
                  <a:noFill/>
                </a:ln>
                <a:solidFill>
                  <a:srgbClr val="FFFFFF"/>
                </a:solidFill>
                <a:effectLst/>
                <a:uLnTx/>
                <a:uFillTx/>
                <a:latin typeface="Segoe UI Light"/>
                <a:ea typeface="ＭＳ Ｐゴシック" charset="0"/>
              </a:rPr>
              <a:t>Create native iOS &amp; Android apps with Visual Studio and Xamarin</a:t>
            </a:r>
          </a:p>
        </p:txBody>
      </p:sp>
      <p:sp>
        <p:nvSpPr>
          <p:cNvPr id="17" name="Text Placeholder 2"/>
          <p:cNvSpPr txBox="1">
            <a:spLocks/>
          </p:cNvSpPr>
          <p:nvPr userDrawn="1"/>
        </p:nvSpPr>
        <p:spPr bwMode="auto">
          <a:xfrm>
            <a:off x="364068" y="4177118"/>
            <a:ext cx="6989234" cy="105732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73150" rIns="91440" bIns="73150" numCol="1" anchor="t" anchorCtr="0" compatLnSpc="1">
            <a:prstTxWarp prst="textNoShape">
              <a:avLst/>
            </a:prstTxWarp>
            <a:noAutofit/>
          </a:bodyPr>
          <a:lstStyle>
            <a:lvl1pPr marL="0" indent="0" algn="l" defTabSz="1827010" rtl="0" eaLnBrk="0" fontAlgn="base" hangingPunct="0">
              <a:lnSpc>
                <a:spcPct val="90000"/>
              </a:lnSpc>
              <a:spcBef>
                <a:spcPts val="0"/>
              </a:spcBef>
              <a:spcAft>
                <a:spcPct val="0"/>
              </a:spcAft>
              <a:buSzPct val="90000"/>
              <a:buFont typeface="Arial" charset="0"/>
              <a:buNone/>
              <a:defRPr sz="4800" kern="1200">
                <a:solidFill>
                  <a:srgbClr val="FFFFFF"/>
                </a:solidFill>
                <a:latin typeface="+mj-lt"/>
                <a:ea typeface="ＭＳ Ｐゴシック" charset="0"/>
                <a:cs typeface="ＭＳ Ｐゴシック" charset="0"/>
              </a:defRPr>
            </a:lvl1pPr>
            <a:lvl2pPr marL="0" indent="0" algn="l" defTabSz="1827010" rtl="0" eaLnBrk="0" fontAlgn="base" hangingPunct="0">
              <a:lnSpc>
                <a:spcPct val="90000"/>
              </a:lnSpc>
              <a:spcBef>
                <a:spcPct val="20000"/>
              </a:spcBef>
              <a:spcAft>
                <a:spcPct val="0"/>
              </a:spcAft>
              <a:buSzPct val="90000"/>
              <a:buFont typeface="Arial" charset="0"/>
              <a:buNone/>
              <a:defRPr sz="4706" kern="1200">
                <a:solidFill>
                  <a:schemeClr val="tx2"/>
                </a:solidFill>
                <a:latin typeface="+mn-lt"/>
                <a:ea typeface="ＭＳ Ｐゴシック" charset="0"/>
                <a:cs typeface="+mn-cs"/>
              </a:defRPr>
            </a:lvl2pPr>
            <a:lvl3pPr marL="1568676" indent="-448194" algn="l" defTabSz="1827010" rtl="0" eaLnBrk="0" fontAlgn="base" hangingPunct="0">
              <a:lnSpc>
                <a:spcPct val="90000"/>
              </a:lnSpc>
              <a:spcBef>
                <a:spcPct val="20000"/>
              </a:spcBef>
              <a:spcAft>
                <a:spcPct val="0"/>
              </a:spcAft>
              <a:buSzPct val="90000"/>
              <a:buFont typeface="Arial" charset="0"/>
              <a:buChar char="•"/>
              <a:defRPr sz="3922" kern="1200">
                <a:solidFill>
                  <a:schemeClr val="tx2"/>
                </a:solidFill>
                <a:latin typeface="+mn-lt"/>
                <a:ea typeface="ＭＳ Ｐゴシック" charset="0"/>
                <a:cs typeface="+mn-cs"/>
              </a:defRPr>
            </a:lvl3pPr>
            <a:lvl4pPr marL="2016870"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2465062" indent="-448194" algn="l" defTabSz="182701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marL="0" marR="0" lvl="0" indent="0" algn="l" defTabSz="913505" rtl="0" eaLnBrk="0" fontAlgn="base" latinLnBrk="0" hangingPunct="0">
              <a:lnSpc>
                <a:spcPct val="90000"/>
              </a:lnSpc>
              <a:spcBef>
                <a:spcPts val="0"/>
              </a:spcBef>
              <a:spcAft>
                <a:spcPct val="0"/>
              </a:spcAft>
              <a:buClrTx/>
              <a:buSzPct val="90000"/>
              <a:buFont typeface="Arial"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James </a:t>
            </a:r>
            <a:r>
              <a:rPr kumimoji="0" lang="en-US" sz="2400" b="0" i="0" u="none" strike="noStrike" kern="1200" cap="none" spc="0" normalizeH="0" baseline="0" noProof="0" dirty="0" err="1">
                <a:ln>
                  <a:noFill/>
                </a:ln>
                <a:solidFill>
                  <a:srgbClr val="FFFFFF"/>
                </a:solidFill>
                <a:effectLst/>
                <a:uLnTx/>
                <a:uFillTx/>
                <a:latin typeface="Segoe UI Light"/>
                <a:ea typeface="ＭＳ Ｐゴシック" charset="0"/>
              </a:rPr>
              <a:t>Montemagno</a:t>
            </a:r>
            <a:endParaRPr kumimoji="0" lang="en-US" sz="2400" b="0" i="0" u="none" strike="noStrike" kern="1200" cap="none" spc="0" normalizeH="0" baseline="0" noProof="0" dirty="0">
              <a:ln>
                <a:noFill/>
              </a:ln>
              <a:solidFill>
                <a:srgbClr val="FFFFFF"/>
              </a:solidFill>
              <a:effectLst/>
              <a:uLnTx/>
              <a:uFillTx/>
              <a:latin typeface="Segoe UI Light"/>
              <a:ea typeface="ＭＳ Ｐゴシック" charset="0"/>
            </a:endParaRPr>
          </a:p>
          <a:p>
            <a:pPr marL="0" marR="0" lvl="0" indent="0" algn="l" defTabSz="913505" rtl="0" eaLnBrk="0" fontAlgn="base" latinLnBrk="0" hangingPunct="0">
              <a:lnSpc>
                <a:spcPct val="90000"/>
              </a:lnSpc>
              <a:spcBef>
                <a:spcPts val="0"/>
              </a:spcBef>
              <a:spcAft>
                <a:spcPct val="0"/>
              </a:spcAft>
              <a:buClrTx/>
              <a:buSzPct val="90000"/>
              <a:buFont typeface="Arial"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a:t>
            </a:r>
            <a:r>
              <a:rPr kumimoji="0" lang="en-US" sz="2400" b="0" i="0" u="none" strike="noStrike" kern="1200" cap="none" spc="0" normalizeH="0" baseline="0" noProof="0" dirty="0" err="1">
                <a:ln>
                  <a:noFill/>
                </a:ln>
                <a:solidFill>
                  <a:srgbClr val="FFFFFF"/>
                </a:solidFill>
                <a:effectLst/>
                <a:uLnTx/>
                <a:uFillTx/>
                <a:latin typeface="Segoe UI Light"/>
                <a:ea typeface="ＭＳ Ｐゴシック" charset="0"/>
              </a:rPr>
              <a:t>JamesMontemagno</a:t>
            </a:r>
            <a:endParaRPr kumimoji="0" lang="en-US" sz="2400" b="0" i="0" u="none" strike="noStrike" kern="1200" cap="none" spc="0" normalizeH="0" baseline="0" noProof="0" dirty="0">
              <a:ln>
                <a:noFill/>
              </a:ln>
              <a:solidFill>
                <a:srgbClr val="FFFFFF"/>
              </a:solidFill>
              <a:effectLst/>
              <a:uLnTx/>
              <a:uFillTx/>
              <a:latin typeface="Segoe UI Light"/>
              <a:ea typeface="ＭＳ Ｐゴシック" charset="0"/>
            </a:endParaRPr>
          </a:p>
        </p:txBody>
      </p:sp>
    </p:spTree>
    <p:extLst>
      <p:ext uri="{BB962C8B-B14F-4D97-AF65-F5344CB8AC3E}">
        <p14:creationId xmlns:p14="http://schemas.microsoft.com/office/powerpoint/2010/main" val="21101419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5" name="Freeform 14"/>
          <p:cNvSpPr>
            <a:spLocks/>
          </p:cNvSpPr>
          <p:nvPr/>
        </p:nvSpPr>
        <p:spPr bwMode="auto">
          <a:xfrm>
            <a:off x="948600"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rgbClr val="6A3F9A"/>
          </a:solidFill>
          <a:ln>
            <a:noFill/>
          </a:ln>
        </p:spPr>
        <p:txBody>
          <a:bodyPr vert="horz" wrap="square" lIns="91440" tIns="45720" rIns="91440" bIns="45720" numCol="1" anchor="t" anchorCtr="0" compatLnSpc="1">
            <a:prstTxWarp prst="textNoShape">
              <a:avLst/>
            </a:prstTxWarp>
            <a:noAutofit/>
          </a:bodyPr>
          <a:lstStyle/>
          <a:p>
            <a:endParaRPr lang="en-US" sz="4500" dirty="0">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normAutofit/>
          </a:bodyPr>
          <a:lstStyle>
            <a:lvl1pPr marL="0" indent="0">
              <a:buNone/>
              <a:defRPr kumimoji="0" lang="en-US" sz="2400" b="0" i="0" u="none" strike="noStrike" kern="1200" cap="none" spc="0" normalizeH="0" baseline="0" dirty="0">
                <a:ln>
                  <a:noFill/>
                </a:ln>
                <a:solidFill>
                  <a:srgbClr val="FFFFFF"/>
                </a:solidFill>
                <a:effectLst/>
                <a:uLnTx/>
                <a:uFillTx/>
                <a:latin typeface="Segoe UI Light"/>
                <a:ea typeface="ＭＳ Ｐゴシック" charset="0"/>
                <a:cs typeface="ＭＳ Ｐゴシック" charset="0"/>
                <a:sym typeface="Segoe UI"/>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marL="0" marR="0" lvl="0" indent="0" algn="l" defTabSz="913505" rtl="0" eaLnBrk="0" fontAlgn="base" latinLnBrk="0" hangingPunct="0">
              <a:lnSpc>
                <a:spcPct val="90000"/>
              </a:lnSpc>
              <a:spcBef>
                <a:spcPts val="0"/>
              </a:spcBef>
              <a:spcAft>
                <a:spcPct val="0"/>
              </a:spcAft>
              <a:buClrTx/>
              <a:buSzPct val="90000"/>
              <a:buFont typeface="Arial" charset="0"/>
              <a:buNone/>
              <a:tabLst/>
              <a:defRPr/>
            </a:pPr>
            <a:r>
              <a:rPr lang="en-US" dirty="0"/>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noAutofit/>
          </a:bodyPr>
          <a:lstStyle>
            <a:lvl1pPr algn="l">
              <a:defRPr kumimoji="0" lang="en-US" sz="5400" b="0" i="0" u="none" strike="noStrike" kern="1200" cap="none" spc="-133" normalizeH="0" baseline="0" dirty="0">
                <a:ln w="3175">
                  <a:noFill/>
                </a:ln>
                <a:solidFill>
                  <a:srgbClr val="FFFFFF"/>
                </a:solidFill>
                <a:effectLst/>
                <a:uLnTx/>
                <a:uFillTx/>
                <a:latin typeface="Segoe UI Light"/>
                <a:ea typeface="ＭＳ Ｐゴシック" charset="0"/>
                <a:cs typeface="Segoe UI Light"/>
                <a:sym typeface="Segoe UI"/>
              </a:defRPr>
            </a:lvl1pPr>
          </a:lstStyle>
          <a:p>
            <a:r>
              <a:rPr lang="en-US" dirty="0"/>
              <a:t>Click to edit Master title style</a:t>
            </a:r>
          </a:p>
        </p:txBody>
      </p:sp>
    </p:spTree>
    <p:extLst>
      <p:ext uri="{BB962C8B-B14F-4D97-AF65-F5344CB8AC3E}">
        <p14:creationId xmlns:p14="http://schemas.microsoft.com/office/powerpoint/2010/main" val="41738731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42759138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8709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861365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73601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13184085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742033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8692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7"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lang="en-US" sz="4000">
                <a:solidFill>
                  <a:srgbClr val="FFFFFF"/>
                </a:solidFill>
              </a:rPr>
              <a:t>Click to edit Master title style</a:t>
            </a:r>
            <a:endParaRPr sz="4000">
              <a:solidFill>
                <a:srgbClr val="FFFFFF"/>
              </a:solidFill>
            </a:endParaRPr>
          </a:p>
        </p:txBody>
      </p:sp>
    </p:spTree>
    <p:extLst>
      <p:ext uri="{BB962C8B-B14F-4D97-AF65-F5344CB8AC3E}">
        <p14:creationId xmlns:p14="http://schemas.microsoft.com/office/powerpoint/2010/main" val="220948732"/>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accent2"/>
        </a:solidFill>
        <a:effectLst/>
      </p:bgPr>
    </p:bg>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0" y="1237240"/>
            <a:ext cx="12192000" cy="4876800"/>
          </a:xfrm>
          <a:prstGeom prst="rect">
            <a:avLst/>
          </a:prstGeom>
        </p:spPr>
        <p:txBody>
          <a:bodyPr lIns="182880" tIns="182880" rIns="182880" bIns="182880"/>
          <a:lstStyle>
            <a:lvl1pPr marL="0" indent="0">
              <a:spcBef>
                <a:spcPts val="1334"/>
              </a:spcBef>
              <a:buFont typeface="Arial"/>
              <a:buNone/>
              <a:defRPr sz="3200" baseline="0">
                <a:solidFill>
                  <a:schemeClr val="tx1"/>
                </a:solidFill>
                <a:latin typeface="Segoe UI Light"/>
                <a:cs typeface="Segoe UI Light"/>
              </a:defRPr>
            </a:lvl1pPr>
            <a:lvl2pPr marL="883931" indent="-457206">
              <a:spcBef>
                <a:spcPts val="1334"/>
              </a:spcBef>
              <a:buFont typeface="Arial" panose="020B0604020202020204" pitchFamily="34" charset="0"/>
              <a:buChar char="•"/>
              <a:defRPr sz="3200">
                <a:solidFill>
                  <a:schemeClr val="bg1"/>
                </a:solidFill>
                <a:latin typeface="Segoe UI Light"/>
                <a:cs typeface="Segoe UI Light"/>
              </a:defRPr>
            </a:lvl2pPr>
            <a:lvl3pPr marL="1219215">
              <a:spcBef>
                <a:spcPts val="1334"/>
              </a:spcBef>
              <a:buFont typeface="Arial"/>
              <a:buChar char="•"/>
              <a:defRPr sz="2934">
                <a:solidFill>
                  <a:schemeClr val="bg1"/>
                </a:solidFill>
                <a:latin typeface="Segoe UI Light"/>
                <a:cs typeface="Segoe UI Light"/>
              </a:defRPr>
            </a:lvl3pPr>
            <a:lvl4pPr marL="1706902">
              <a:spcBef>
                <a:spcPts val="1334"/>
              </a:spcBef>
              <a:buFont typeface="Arial"/>
              <a:buChar char="•"/>
              <a:defRPr sz="2667" baseline="0">
                <a:solidFill>
                  <a:schemeClr val="bg1"/>
                </a:solidFill>
                <a:latin typeface="Segoe UI Light"/>
                <a:cs typeface="Segoe UI Light"/>
              </a:defRPr>
            </a:lvl4pPr>
            <a:lvl5pPr marL="1950745" indent="243843">
              <a:spcBef>
                <a:spcPts val="1334"/>
              </a:spcBef>
              <a:buFont typeface="Arial"/>
              <a:buChar char="•"/>
              <a:tabLst>
                <a:tab pos="2135744"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7" name="Title 1"/>
          <p:cNvSpPr>
            <a:spLocks noGrp="1" noChangeAspect="1"/>
          </p:cNvSpPr>
          <p:nvPr>
            <p:ph type="title"/>
          </p:nvPr>
        </p:nvSpPr>
        <p:spPr>
          <a:xfrm>
            <a:off x="139021" y="-3"/>
            <a:ext cx="12052979" cy="1211894"/>
          </a:xfrm>
          <a:prstGeom prst="rect">
            <a:avLst/>
          </a:prstGeom>
        </p:spPr>
        <p:txBody>
          <a:bodyPr lIns="91440" tIns="91440" bIns="91440" anchor="ctr"/>
          <a:lstStyle>
            <a:lvl1pPr algn="l">
              <a:defRPr sz="5334">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0425077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nterior2">
    <p:bg>
      <p:bgPr>
        <a:solidFill>
          <a:schemeClr val="accent2"/>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13631" y="1213462"/>
            <a:ext cx="12194379" cy="853440"/>
          </a:xfrm>
          <a:prstGeom prst="rect">
            <a:avLst/>
          </a:prstGeom>
        </p:spPr>
        <p:txBody>
          <a:bodyPr lIns="182880" tIns="182880" bIns="182880" anchor="ctr"/>
          <a:lstStyle>
            <a:lvl1pPr marL="0" indent="0">
              <a:buNone/>
              <a:defRPr sz="3334" b="0">
                <a:solidFill>
                  <a:schemeClr val="bg1"/>
                </a:solidFill>
                <a:latin typeface="Segoe UI"/>
                <a:cs typeface="Segoe UI"/>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Edit Master text styles</a:t>
            </a:r>
          </a:p>
        </p:txBody>
      </p:sp>
      <p:sp>
        <p:nvSpPr>
          <p:cNvPr id="22" name="Content Placeholder 2"/>
          <p:cNvSpPr>
            <a:spLocks noGrp="1"/>
          </p:cNvSpPr>
          <p:nvPr>
            <p:ph idx="1" hasCustomPrompt="1"/>
          </p:nvPr>
        </p:nvSpPr>
        <p:spPr>
          <a:xfrm>
            <a:off x="0" y="2066902"/>
            <a:ext cx="12192000" cy="4047139"/>
          </a:xfrm>
          <a:prstGeom prst="rect">
            <a:avLst/>
          </a:prstGeom>
        </p:spPr>
        <p:txBody>
          <a:bodyPr lIns="182880" tIns="182880" rIns="182880" bIns="182880"/>
          <a:lstStyle>
            <a:lvl1pPr marL="0" indent="0">
              <a:spcBef>
                <a:spcPts val="1334"/>
              </a:spcBef>
              <a:buFont typeface="Arial"/>
              <a:buNone/>
              <a:defRPr sz="3200" baseline="0">
                <a:solidFill>
                  <a:schemeClr val="tx1"/>
                </a:solidFill>
                <a:latin typeface="Segoe UI Light"/>
                <a:cs typeface="Segoe UI Light"/>
              </a:defRPr>
            </a:lvl1pPr>
            <a:lvl2pPr marL="883931" indent="-457206">
              <a:spcBef>
                <a:spcPts val="1334"/>
              </a:spcBef>
              <a:buFont typeface="Arial" panose="020B0604020202020204" pitchFamily="34" charset="0"/>
              <a:buChar char="•"/>
              <a:defRPr sz="3200">
                <a:solidFill>
                  <a:schemeClr val="bg1"/>
                </a:solidFill>
                <a:latin typeface="Segoe UI Light"/>
                <a:cs typeface="Segoe UI Light"/>
              </a:defRPr>
            </a:lvl2pPr>
            <a:lvl3pPr marL="1219215">
              <a:spcBef>
                <a:spcPts val="1334"/>
              </a:spcBef>
              <a:buFont typeface="Arial"/>
              <a:buChar char="•"/>
              <a:defRPr sz="2934">
                <a:solidFill>
                  <a:schemeClr val="bg1"/>
                </a:solidFill>
                <a:latin typeface="Segoe UI Light"/>
                <a:cs typeface="Segoe UI Light"/>
              </a:defRPr>
            </a:lvl3pPr>
            <a:lvl4pPr marL="1706902">
              <a:spcBef>
                <a:spcPts val="1334"/>
              </a:spcBef>
              <a:buFont typeface="Arial"/>
              <a:buChar char="•"/>
              <a:defRPr sz="2667" baseline="0">
                <a:solidFill>
                  <a:schemeClr val="bg1"/>
                </a:solidFill>
                <a:latin typeface="Segoe UI Light"/>
                <a:cs typeface="Segoe UI Light"/>
              </a:defRPr>
            </a:lvl4pPr>
            <a:lvl5pPr marL="1950745" indent="243843">
              <a:spcBef>
                <a:spcPts val="1334"/>
              </a:spcBef>
              <a:buFont typeface="Arial"/>
              <a:buChar char="•"/>
              <a:tabLst>
                <a:tab pos="2135744" algn="l"/>
              </a:tabLst>
              <a:defRPr sz="2400" baseline="0">
                <a:solidFill>
                  <a:schemeClr val="bg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extBox 8"/>
          <p:cNvSpPr txBox="1"/>
          <p:nvPr userDrawn="1"/>
        </p:nvSpPr>
        <p:spPr>
          <a:xfrm>
            <a:off x="264776" y="6461377"/>
            <a:ext cx="1684867"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0" name="Title 1"/>
          <p:cNvSpPr>
            <a:spLocks noGrp="1" noChangeAspect="1"/>
          </p:cNvSpPr>
          <p:nvPr>
            <p:ph type="title"/>
          </p:nvPr>
        </p:nvSpPr>
        <p:spPr>
          <a:xfrm>
            <a:off x="139021" y="-3"/>
            <a:ext cx="12052979" cy="1211894"/>
          </a:xfrm>
          <a:prstGeom prst="rect">
            <a:avLst/>
          </a:prstGeom>
        </p:spPr>
        <p:txBody>
          <a:bodyPr lIns="91440" tIns="91440" bIns="91440" anchor="ctr"/>
          <a:lstStyle>
            <a:lvl1pPr algn="l">
              <a:defRPr sz="5334">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2775365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3661353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285692920"/>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3.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28.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64012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50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897" y="-213"/>
            <a:ext cx="935542" cy="5654617"/>
            <a:chOff x="12618967" y="-219"/>
            <a:chExt cx="954302" cy="5767185"/>
          </a:xfrm>
        </p:grpSpPr>
        <p:grpSp>
          <p:nvGrpSpPr>
            <p:cNvPr id="18" name="Group 17"/>
            <p:cNvGrpSpPr/>
            <p:nvPr userDrawn="1"/>
          </p:nvGrpSpPr>
          <p:grpSpPr>
            <a:xfrm>
              <a:off x="12618967" y="-219"/>
              <a:ext cx="954302" cy="5767185"/>
              <a:chOff x="12618967" y="-219"/>
              <a:chExt cx="954302" cy="576718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87815" y="258270"/>
                <a:ext cx="843944" cy="326965"/>
              </a:xfrm>
              <a:prstGeom prst="rect">
                <a:avLst/>
              </a:prstGeom>
              <a:noFill/>
            </p:spPr>
            <p:txBody>
              <a:bodyPr wrap="none" lIns="0" tIns="91440" rIns="182880" bIns="91440" rtlCol="0">
                <a:spAutoFit/>
              </a:bodyPr>
              <a:lstStyle/>
              <a:p>
                <a:pPr marL="0" marR="0" lvl="0" indent="0" defTabSz="895877"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2" y="4228681"/>
                <a:ext cx="2647253" cy="326965"/>
              </a:xfrm>
              <a:prstGeom prst="rect">
                <a:avLst/>
              </a:prstGeom>
              <a:noFill/>
            </p:spPr>
            <p:txBody>
              <a:bodyPr wrap="none" lIns="0" tIns="91440" rIns="182880" bIns="91440" rtlCol="0">
                <a:spAutoFit/>
              </a:bodyPr>
              <a:lstStyle/>
              <a:p>
                <a:pPr marL="0" marR="0" lvl="0" indent="0" defTabSz="895877"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84"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64030658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p:transition>
    <p:fade/>
  </p:transition>
  <p:txStyles>
    <p:titleStyle>
      <a:lvl1pPr algn="l" defTabSz="91384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3" marR="0" indent="-335953" algn="l" defTabSz="91384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66" marR="0" indent="-236410" algn="l" defTabSz="91384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92" marR="0" indent="-223970" algn="l" defTabSz="91384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62" marR="0" indent="-223970" algn="l" defTabSz="91384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32" marR="0" indent="-223970" algn="l" defTabSz="91384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81" indent="-228462" algn="l" defTabSz="91384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006" indent="-228462" algn="l" defTabSz="91384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30" indent="-228462" algn="l" defTabSz="91384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54" indent="-228462" algn="l" defTabSz="91384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8" rtl="0" eaLnBrk="1" latinLnBrk="0" hangingPunct="1">
        <a:defRPr sz="1765" kern="1200">
          <a:solidFill>
            <a:schemeClr val="tx1"/>
          </a:solidFill>
          <a:latin typeface="+mn-lt"/>
          <a:ea typeface="+mn-ea"/>
          <a:cs typeface="+mn-cs"/>
        </a:defRPr>
      </a:lvl1pPr>
      <a:lvl2pPr marL="456923" algn="l" defTabSz="913848" rtl="0" eaLnBrk="1" latinLnBrk="0" hangingPunct="1">
        <a:defRPr sz="1765" kern="1200">
          <a:solidFill>
            <a:schemeClr val="tx1"/>
          </a:solidFill>
          <a:latin typeface="+mn-lt"/>
          <a:ea typeface="+mn-ea"/>
          <a:cs typeface="+mn-cs"/>
        </a:defRPr>
      </a:lvl2pPr>
      <a:lvl3pPr marL="913848" algn="l" defTabSz="913848" rtl="0" eaLnBrk="1" latinLnBrk="0" hangingPunct="1">
        <a:defRPr sz="1765" kern="1200">
          <a:solidFill>
            <a:schemeClr val="tx1"/>
          </a:solidFill>
          <a:latin typeface="+mn-lt"/>
          <a:ea typeface="+mn-ea"/>
          <a:cs typeface="+mn-cs"/>
        </a:defRPr>
      </a:lvl3pPr>
      <a:lvl4pPr marL="1370772" algn="l" defTabSz="913848" rtl="0" eaLnBrk="1" latinLnBrk="0" hangingPunct="1">
        <a:defRPr sz="1765" kern="1200">
          <a:solidFill>
            <a:schemeClr val="tx1"/>
          </a:solidFill>
          <a:latin typeface="+mn-lt"/>
          <a:ea typeface="+mn-ea"/>
          <a:cs typeface="+mn-cs"/>
        </a:defRPr>
      </a:lvl4pPr>
      <a:lvl5pPr marL="1827696" algn="l" defTabSz="913848" rtl="0" eaLnBrk="1" latinLnBrk="0" hangingPunct="1">
        <a:defRPr sz="1765" kern="1200">
          <a:solidFill>
            <a:schemeClr val="tx1"/>
          </a:solidFill>
          <a:latin typeface="+mn-lt"/>
          <a:ea typeface="+mn-ea"/>
          <a:cs typeface="+mn-cs"/>
        </a:defRPr>
      </a:lvl5pPr>
      <a:lvl6pPr marL="2284620" algn="l" defTabSz="913848" rtl="0" eaLnBrk="1" latinLnBrk="0" hangingPunct="1">
        <a:defRPr sz="1765" kern="1200">
          <a:solidFill>
            <a:schemeClr val="tx1"/>
          </a:solidFill>
          <a:latin typeface="+mn-lt"/>
          <a:ea typeface="+mn-ea"/>
          <a:cs typeface="+mn-cs"/>
        </a:defRPr>
      </a:lvl6pPr>
      <a:lvl7pPr marL="2741544" algn="l" defTabSz="913848" rtl="0" eaLnBrk="1" latinLnBrk="0" hangingPunct="1">
        <a:defRPr sz="1765" kern="1200">
          <a:solidFill>
            <a:schemeClr val="tx1"/>
          </a:solidFill>
          <a:latin typeface="+mn-lt"/>
          <a:ea typeface="+mn-ea"/>
          <a:cs typeface="+mn-cs"/>
        </a:defRPr>
      </a:lvl7pPr>
      <a:lvl8pPr marL="3198467" algn="l" defTabSz="913848" rtl="0" eaLnBrk="1" latinLnBrk="0" hangingPunct="1">
        <a:defRPr sz="1765" kern="1200">
          <a:solidFill>
            <a:schemeClr val="tx1"/>
          </a:solidFill>
          <a:latin typeface="+mn-lt"/>
          <a:ea typeface="+mn-ea"/>
          <a:cs typeface="+mn-cs"/>
        </a:defRPr>
      </a:lvl8pPr>
      <a:lvl9pPr marL="3655392" algn="l" defTabSz="91384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897" y="-216"/>
            <a:ext cx="935542" cy="5654618"/>
            <a:chOff x="12618967" y="-221"/>
            <a:chExt cx="954302" cy="5767187"/>
          </a:xfrm>
        </p:grpSpPr>
        <p:grpSp>
          <p:nvGrpSpPr>
            <p:cNvPr id="18" name="Group 17"/>
            <p:cNvGrpSpPr/>
            <p:nvPr userDrawn="1"/>
          </p:nvGrpSpPr>
          <p:grpSpPr>
            <a:xfrm>
              <a:off x="12618967" y="-221"/>
              <a:ext cx="954302" cy="5767187"/>
              <a:chOff x="12618967" y="-221"/>
              <a:chExt cx="954302"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74"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74"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74"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74"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74"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74"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74"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74"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74"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74"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74"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74"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5" y="258268"/>
                <a:ext cx="843944" cy="326965"/>
              </a:xfrm>
              <a:prstGeom prst="rect">
                <a:avLst/>
              </a:prstGeom>
              <a:noFill/>
            </p:spPr>
            <p:txBody>
              <a:bodyPr wrap="none" lIns="0" tIns="91440" rIns="182880" bIns="91440" rtlCol="0">
                <a:spAutoFit/>
              </a:bodyPr>
              <a:lstStyle/>
              <a:p>
                <a:pPr>
                  <a:lnSpc>
                    <a:spcPct val="90000"/>
                  </a:lnSpc>
                  <a:spcAft>
                    <a:spcPts val="588"/>
                  </a:spcAft>
                </a:pPr>
                <a:r>
                  <a:rPr lang="en-US" sz="981">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3" y="4228682"/>
                <a:ext cx="2647253" cy="326965"/>
              </a:xfrm>
              <a:prstGeom prst="rect">
                <a:avLst/>
              </a:prstGeom>
              <a:noFill/>
            </p:spPr>
            <p:txBody>
              <a:bodyPr wrap="none" lIns="0" tIns="91440" rIns="182880" bIns="91440" rtlCol="0">
                <a:spAutoFit/>
              </a:bodyPr>
              <a:lstStyle/>
              <a:p>
                <a:pPr>
                  <a:lnSpc>
                    <a:spcPct val="90000"/>
                  </a:lnSpc>
                  <a:spcAft>
                    <a:spcPts val="588"/>
                  </a:spcAft>
                </a:pPr>
                <a:r>
                  <a:rPr lang="en-US" sz="981">
                    <a:gradFill>
                      <a:gsLst>
                        <a:gs pos="2917">
                          <a:schemeClr val="tx1"/>
                        </a:gs>
                        <a:gs pos="30000">
                          <a:schemeClr val="tx1"/>
                        </a:gs>
                      </a:gsLst>
                      <a:lin ang="5400000" scaled="0"/>
                    </a:gradFill>
                  </a:rPr>
                  <a:t>Secondary colors (use only when</a:t>
                </a:r>
                <a:r>
                  <a:rPr lang="en-US" sz="981" baseline="0">
                    <a:gradFill>
                      <a:gsLst>
                        <a:gs pos="2917">
                          <a:schemeClr val="tx1"/>
                        </a:gs>
                        <a:gs pos="30000">
                          <a:schemeClr val="tx1"/>
                        </a:gs>
                      </a:gsLst>
                      <a:lin ang="5400000" scaled="0"/>
                    </a:gradFill>
                  </a:rPr>
                  <a:t> necessary)</a:t>
                </a:r>
                <a:endParaRPr lang="en-US" sz="981">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74"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74"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5889370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3" r:id="rId11"/>
    <p:sldLayoutId id="2147483724" r:id="rId12"/>
    <p:sldLayoutId id="2147483725" r:id="rId13"/>
    <p:sldLayoutId id="2147483726" r:id="rId14"/>
  </p:sldLayoutIdLst>
  <p:transition>
    <p:fade/>
  </p:transition>
  <p:txStyles>
    <p:titleStyle>
      <a:lvl1pPr algn="l" defTabSz="91423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8" marR="0" indent="-336098" algn="l" defTabSz="91423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11" marR="0" indent="-236513" algn="l" defTabSz="91423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2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93"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5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55"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7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9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1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8" rtl="0" eaLnBrk="1" latinLnBrk="0" hangingPunct="1">
        <a:defRPr sz="1765" kern="1200">
          <a:solidFill>
            <a:schemeClr val="tx1"/>
          </a:solidFill>
          <a:latin typeface="+mn-lt"/>
          <a:ea typeface="+mn-ea"/>
          <a:cs typeface="+mn-cs"/>
        </a:defRPr>
      </a:lvl1pPr>
      <a:lvl2pPr marL="457119" algn="l" defTabSz="914238" rtl="0" eaLnBrk="1" latinLnBrk="0" hangingPunct="1">
        <a:defRPr sz="1765" kern="1200">
          <a:solidFill>
            <a:schemeClr val="tx1"/>
          </a:solidFill>
          <a:latin typeface="+mn-lt"/>
          <a:ea typeface="+mn-ea"/>
          <a:cs typeface="+mn-cs"/>
        </a:defRPr>
      </a:lvl2pPr>
      <a:lvl3pPr marL="914238" algn="l" defTabSz="914238" rtl="0" eaLnBrk="1" latinLnBrk="0" hangingPunct="1">
        <a:defRPr sz="1765" kern="1200">
          <a:solidFill>
            <a:schemeClr val="tx1"/>
          </a:solidFill>
          <a:latin typeface="+mn-lt"/>
          <a:ea typeface="+mn-ea"/>
          <a:cs typeface="+mn-cs"/>
        </a:defRPr>
      </a:lvl3pPr>
      <a:lvl4pPr marL="1371357" algn="l" defTabSz="914238" rtl="0" eaLnBrk="1" latinLnBrk="0" hangingPunct="1">
        <a:defRPr sz="1765" kern="1200">
          <a:solidFill>
            <a:schemeClr val="tx1"/>
          </a:solidFill>
          <a:latin typeface="+mn-lt"/>
          <a:ea typeface="+mn-ea"/>
          <a:cs typeface="+mn-cs"/>
        </a:defRPr>
      </a:lvl4pPr>
      <a:lvl5pPr marL="1828477" algn="l" defTabSz="914238" rtl="0" eaLnBrk="1" latinLnBrk="0" hangingPunct="1">
        <a:defRPr sz="1765" kern="1200">
          <a:solidFill>
            <a:schemeClr val="tx1"/>
          </a:solidFill>
          <a:latin typeface="+mn-lt"/>
          <a:ea typeface="+mn-ea"/>
          <a:cs typeface="+mn-cs"/>
        </a:defRPr>
      </a:lvl5pPr>
      <a:lvl6pPr marL="2285596" algn="l" defTabSz="914238" rtl="0" eaLnBrk="1" latinLnBrk="0" hangingPunct="1">
        <a:defRPr sz="1765" kern="1200">
          <a:solidFill>
            <a:schemeClr val="tx1"/>
          </a:solidFill>
          <a:latin typeface="+mn-lt"/>
          <a:ea typeface="+mn-ea"/>
          <a:cs typeface="+mn-cs"/>
        </a:defRPr>
      </a:lvl6pPr>
      <a:lvl7pPr marL="2742715" algn="l" defTabSz="914238" rtl="0" eaLnBrk="1" latinLnBrk="0" hangingPunct="1">
        <a:defRPr sz="1765" kern="1200">
          <a:solidFill>
            <a:schemeClr val="tx1"/>
          </a:solidFill>
          <a:latin typeface="+mn-lt"/>
          <a:ea typeface="+mn-ea"/>
          <a:cs typeface="+mn-cs"/>
        </a:defRPr>
      </a:lvl7pPr>
      <a:lvl8pPr marL="3199833" algn="l" defTabSz="914238" rtl="0" eaLnBrk="1" latinLnBrk="0" hangingPunct="1">
        <a:defRPr sz="1765" kern="1200">
          <a:solidFill>
            <a:schemeClr val="tx1"/>
          </a:solidFill>
          <a:latin typeface="+mn-lt"/>
          <a:ea typeface="+mn-ea"/>
          <a:cs typeface="+mn-cs"/>
        </a:defRPr>
      </a:lvl8pPr>
      <a:lvl9pPr marL="3656954" algn="l" defTabSz="91423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671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9948628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8" marR="0" indent="-224108" algn="l" defTabSz="9144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448216" marR="0" indent="-224108" algn="l" defTabSz="9144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24" marR="0" indent="-224108" algn="l" defTabSz="9144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32" marR="0" indent="-224108" algn="l" defTabSz="9144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40" marR="0" indent="-224108" algn="l" defTabSz="9144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18699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jamesmontemagno/monkeyfinder6000" TargetMode="External"/><Relationship Id="rId2" Type="http://schemas.openxmlformats.org/officeDocument/2006/relationships/hyperlink" Target="https://github.com/jamesmontemagno/android-design-sample" TargetMode="External"/><Relationship Id="rId1" Type="http://schemas.openxmlformats.org/officeDocument/2006/relationships/slideLayout" Target="../slideLayouts/slideLayout3.xml"/><Relationship Id="rId4" Type="http://schemas.openxmlformats.org/officeDocument/2006/relationships/hyperlink" Target="https://aka.ms/xamarinessenti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0.emf"/><Relationship Id="rId7"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5.xml"/><Relationship Id="rId5" Type="http://schemas.openxmlformats.org/officeDocument/2006/relationships/image" Target="../media/image51.emf"/><Relationship Id="rId4" Type="http://schemas.openxmlformats.org/officeDocument/2006/relationships/image" Target="../media/image50.emf"/></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01.xml"/><Relationship Id="rId5" Type="http://schemas.openxmlformats.org/officeDocument/2006/relationships/image" Target="../media/image51.emf"/><Relationship Id="rId4" Type="http://schemas.openxmlformats.org/officeDocument/2006/relationships/image" Target="../media/image50.emf"/></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68.jpeg"/><Relationship Id="rId4" Type="http://schemas.openxmlformats.org/officeDocument/2006/relationships/image" Target="../media/image6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48.png"/><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1.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B46316-E9C3-4D4E-AB8F-B8CD82FC26B7}"/>
              </a:ext>
            </a:extLst>
          </p:cNvPr>
          <p:cNvSpPr>
            <a:spLocks noGrp="1"/>
          </p:cNvSpPr>
          <p:nvPr>
            <p:ph type="body" sz="quarter" idx="10"/>
          </p:nvPr>
        </p:nvSpPr>
        <p:spPr>
          <a:xfrm>
            <a:off x="269239" y="1189177"/>
            <a:ext cx="11653523" cy="3648115"/>
          </a:xfrm>
        </p:spPr>
        <p:txBody>
          <a:bodyPr/>
          <a:lstStyle/>
          <a:p>
            <a:r>
              <a:rPr lang="en-US" dirty="0"/>
              <a:t>Android Designer Sample</a:t>
            </a:r>
          </a:p>
          <a:p>
            <a:pPr lvl="1"/>
            <a:r>
              <a:rPr lang="en-US" dirty="0">
                <a:hlinkClick r:id="rId2"/>
              </a:rPr>
              <a:t>https://github.com/jamesmontemagno/android-design-sample</a:t>
            </a:r>
            <a:endParaRPr lang="en-US" dirty="0"/>
          </a:p>
          <a:p>
            <a:r>
              <a:rPr lang="en-US" dirty="0"/>
              <a:t>Monkey Finder Code</a:t>
            </a:r>
          </a:p>
          <a:p>
            <a:pPr lvl="1"/>
            <a:r>
              <a:rPr lang="en-US" dirty="0">
                <a:hlinkClick r:id="rId3"/>
              </a:rPr>
              <a:t>https://github.com/jamesmontemagno/monkeyfinder6000</a:t>
            </a:r>
            <a:endParaRPr lang="en-US" dirty="0"/>
          </a:p>
          <a:p>
            <a:r>
              <a:rPr lang="en-US" dirty="0" err="1"/>
              <a:t>Xamarin.Essentials</a:t>
            </a:r>
            <a:endParaRPr lang="en-US" dirty="0"/>
          </a:p>
          <a:p>
            <a:pPr lvl="1"/>
            <a:r>
              <a:rPr lang="en-US" dirty="0">
                <a:hlinkClick r:id="rId4"/>
              </a:rPr>
              <a:t>https://aka.ms/xamarinessentials</a:t>
            </a:r>
            <a:endParaRPr lang="en-US" dirty="0"/>
          </a:p>
          <a:p>
            <a:pPr lvl="1"/>
            <a:endParaRPr lang="en-US" dirty="0"/>
          </a:p>
        </p:txBody>
      </p:sp>
      <p:sp>
        <p:nvSpPr>
          <p:cNvPr id="2" name="Title 1">
            <a:extLst>
              <a:ext uri="{FF2B5EF4-FFF2-40B4-BE49-F238E27FC236}">
                <a16:creationId xmlns:a16="http://schemas.microsoft.com/office/drawing/2014/main" id="{A253E22D-D4FB-4DD6-982B-FCB06D02B39F}"/>
              </a:ext>
            </a:extLst>
          </p:cNvPr>
          <p:cNvSpPr>
            <a:spLocks noGrp="1"/>
          </p:cNvSpPr>
          <p:nvPr>
            <p:ph type="title"/>
          </p:nvPr>
        </p:nvSpPr>
        <p:spPr/>
        <p:txBody>
          <a:bodyPr/>
          <a:lstStyle/>
          <a:p>
            <a:r>
              <a:rPr lang="en-US" dirty="0"/>
              <a:t>Demo Setup</a:t>
            </a:r>
          </a:p>
        </p:txBody>
      </p:sp>
    </p:spTree>
    <p:extLst>
      <p:ext uri="{BB962C8B-B14F-4D97-AF65-F5344CB8AC3E}">
        <p14:creationId xmlns:p14="http://schemas.microsoft.com/office/powerpoint/2010/main" val="8097112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a:t>Android Time!</a:t>
            </a:r>
            <a:br>
              <a:rPr lang="en-US" dirty="0"/>
            </a:br>
            <a:r>
              <a:rPr lang="en-US" sz="2400" dirty="0"/>
              <a:t>Demo</a:t>
            </a:r>
          </a:p>
        </p:txBody>
      </p:sp>
      <p:pic>
        <p:nvPicPr>
          <p:cNvPr id="2050" name="Picture 2" descr="Image result for android robot png">
            <a:extLst>
              <a:ext uri="{FF2B5EF4-FFF2-40B4-BE49-F238E27FC236}">
                <a16:creationId xmlns:a16="http://schemas.microsoft.com/office/drawing/2014/main" id="{27FBB37A-D428-4264-ADD6-6CBAB1504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774" y="1615965"/>
            <a:ext cx="38576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45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3BB8-FC42-4584-9D18-98EB432C130A}"/>
              </a:ext>
            </a:extLst>
          </p:cNvPr>
          <p:cNvSpPr>
            <a:spLocks noGrp="1"/>
          </p:cNvSpPr>
          <p:nvPr>
            <p:ph type="title"/>
          </p:nvPr>
        </p:nvSpPr>
        <p:spPr/>
        <p:txBody>
          <a:bodyPr/>
          <a:lstStyle/>
          <a:p>
            <a:r>
              <a:rPr lang="en-US" dirty="0"/>
              <a:t>Less Pain Points</a:t>
            </a:r>
          </a:p>
        </p:txBody>
      </p:sp>
    </p:spTree>
    <p:extLst>
      <p:ext uri="{BB962C8B-B14F-4D97-AF65-F5344CB8AC3E}">
        <p14:creationId xmlns:p14="http://schemas.microsoft.com/office/powerpoint/2010/main" val="15309834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887E-C59A-4D64-A4D5-485DC7255367}"/>
              </a:ext>
            </a:extLst>
          </p:cNvPr>
          <p:cNvSpPr>
            <a:spLocks noGrp="1"/>
          </p:cNvSpPr>
          <p:nvPr>
            <p:ph type="title"/>
          </p:nvPr>
        </p:nvSpPr>
        <p:spPr/>
        <p:txBody>
          <a:bodyPr/>
          <a:lstStyle/>
          <a:p>
            <a:r>
              <a:rPr lang="en-US" dirty="0"/>
              <a:t>Android Emulator – Hyper-V + Quick Boot</a:t>
            </a:r>
          </a:p>
        </p:txBody>
      </p:sp>
      <p:pic>
        <p:nvPicPr>
          <p:cNvPr id="6" name="quickboot">
            <a:hlinkClick r:id="" action="ppaction://media"/>
            <a:extLst>
              <a:ext uri="{FF2B5EF4-FFF2-40B4-BE49-F238E27FC236}">
                <a16:creationId xmlns:a16="http://schemas.microsoft.com/office/drawing/2014/main" id="{7965EABF-78FB-48C5-ABD7-32BBB502F4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567" y="1247227"/>
            <a:ext cx="8288867" cy="4489803"/>
          </a:xfrm>
          <a:prstGeom prst="rect">
            <a:avLst/>
          </a:prstGeom>
        </p:spPr>
      </p:pic>
    </p:spTree>
    <p:extLst>
      <p:ext uri="{BB962C8B-B14F-4D97-AF65-F5344CB8AC3E}">
        <p14:creationId xmlns:p14="http://schemas.microsoft.com/office/powerpoint/2010/main" val="349198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F780-9F7F-3841-96F2-C10F5D33E56B}"/>
              </a:ext>
            </a:extLst>
          </p:cNvPr>
          <p:cNvSpPr>
            <a:spLocks noGrp="1"/>
          </p:cNvSpPr>
          <p:nvPr>
            <p:ph type="title"/>
          </p:nvPr>
        </p:nvSpPr>
        <p:spPr/>
        <p:txBody>
          <a:bodyPr/>
          <a:lstStyle/>
          <a:p>
            <a:r>
              <a:rPr lang="en-US" dirty="0"/>
              <a:t>Automatic SDK Management</a:t>
            </a:r>
          </a:p>
        </p:txBody>
      </p:sp>
      <p:pic>
        <p:nvPicPr>
          <p:cNvPr id="3" name="Content Placeholder 5">
            <a:extLst>
              <a:ext uri="{FF2B5EF4-FFF2-40B4-BE49-F238E27FC236}">
                <a16:creationId xmlns:a16="http://schemas.microsoft.com/office/drawing/2014/main" id="{8E58F8A9-5286-A846-B891-6733408303D1}"/>
              </a:ext>
            </a:extLst>
          </p:cNvPr>
          <p:cNvPicPr>
            <a:picLocks noChangeAspect="1"/>
          </p:cNvPicPr>
          <p:nvPr/>
        </p:nvPicPr>
        <p:blipFill rotWithShape="1">
          <a:blip r:embed="rId2"/>
          <a:srcRect l="1" t="46941" r="-1407"/>
          <a:stretch/>
        </p:blipFill>
        <p:spPr>
          <a:xfrm>
            <a:off x="1941080" y="1564544"/>
            <a:ext cx="8309841" cy="3728912"/>
          </a:xfrm>
          <a:prstGeom prst="rect">
            <a:avLst/>
          </a:prstGeom>
        </p:spPr>
      </p:pic>
    </p:spTree>
    <p:extLst>
      <p:ext uri="{BB962C8B-B14F-4D97-AF65-F5344CB8AC3E}">
        <p14:creationId xmlns:p14="http://schemas.microsoft.com/office/powerpoint/2010/main" val="357096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03D38-CB54-B44D-B828-0F36AE19DACE}"/>
              </a:ext>
            </a:extLst>
          </p:cNvPr>
          <p:cNvSpPr>
            <a:spLocks noGrp="1"/>
          </p:cNvSpPr>
          <p:nvPr>
            <p:ph type="title"/>
          </p:nvPr>
        </p:nvSpPr>
        <p:spPr/>
        <p:txBody>
          <a:bodyPr/>
          <a:lstStyle/>
          <a:p>
            <a:r>
              <a:rPr lang="en-US" dirty="0"/>
              <a:t>Provisioning your Mac</a:t>
            </a:r>
          </a:p>
        </p:txBody>
      </p:sp>
      <p:pic>
        <p:nvPicPr>
          <p:cNvPr id="5" name="ezgif.com-gif-to-mp4">
            <a:hlinkClick r:id="" action="ppaction://media"/>
            <a:extLst>
              <a:ext uri="{FF2B5EF4-FFF2-40B4-BE49-F238E27FC236}">
                <a16:creationId xmlns:a16="http://schemas.microsoft.com/office/drawing/2014/main" id="{9F35BC61-90E0-1642-9733-1E68636A65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264" y="1439336"/>
            <a:ext cx="7829873" cy="4638653"/>
          </a:xfrm>
          <a:prstGeom prst="rect">
            <a:avLst/>
          </a:prstGeom>
        </p:spPr>
      </p:pic>
    </p:spTree>
    <p:extLst>
      <p:ext uri="{BB962C8B-B14F-4D97-AF65-F5344CB8AC3E}">
        <p14:creationId xmlns:p14="http://schemas.microsoft.com/office/powerpoint/2010/main" val="4033842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BCF7C3-EE1C-8E40-9F62-501E5E7A74EE}"/>
              </a:ext>
            </a:extLst>
          </p:cNvPr>
          <p:cNvSpPr>
            <a:spLocks noGrp="1"/>
          </p:cNvSpPr>
          <p:nvPr>
            <p:ph type="title"/>
          </p:nvPr>
        </p:nvSpPr>
        <p:spPr/>
        <p:txBody>
          <a:bodyPr/>
          <a:lstStyle/>
          <a:p>
            <a:r>
              <a:rPr lang="en-US" dirty="0"/>
              <a:t>Automatic Device Provisioning</a:t>
            </a:r>
            <a:endParaRPr lang="en-US" sz="2800" dirty="0"/>
          </a:p>
        </p:txBody>
      </p:sp>
      <p:pic>
        <p:nvPicPr>
          <p:cNvPr id="9" name="Content Placeholder 8">
            <a:extLst>
              <a:ext uri="{FF2B5EF4-FFF2-40B4-BE49-F238E27FC236}">
                <a16:creationId xmlns:a16="http://schemas.microsoft.com/office/drawing/2014/main" id="{0AB47BFA-3008-A543-A419-E1B1E6C8A6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690688"/>
            <a:ext cx="8590699" cy="5075304"/>
          </a:xfrm>
        </p:spPr>
      </p:pic>
      <p:pic>
        <p:nvPicPr>
          <p:cNvPr id="5" name="Content Placeholder 8">
            <a:extLst>
              <a:ext uri="{FF2B5EF4-FFF2-40B4-BE49-F238E27FC236}">
                <a16:creationId xmlns:a16="http://schemas.microsoft.com/office/drawing/2014/main" id="{80949081-CD70-C14B-8E4F-451744BA0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1" y="1416368"/>
            <a:ext cx="8590699" cy="5075304"/>
          </a:xfrm>
          <a:prstGeom prst="rect">
            <a:avLst/>
          </a:prstGeom>
        </p:spPr>
      </p:pic>
    </p:spTree>
    <p:extLst>
      <p:ext uri="{BB962C8B-B14F-4D97-AF65-F5344CB8AC3E}">
        <p14:creationId xmlns:p14="http://schemas.microsoft.com/office/powerpoint/2010/main" val="9887018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3BB8-FC42-4584-9D18-98EB432C130A}"/>
              </a:ext>
            </a:extLst>
          </p:cNvPr>
          <p:cNvSpPr>
            <a:spLocks noGrp="1"/>
          </p:cNvSpPr>
          <p:nvPr>
            <p:ph type="title"/>
          </p:nvPr>
        </p:nvSpPr>
        <p:spPr/>
        <p:txBody>
          <a:bodyPr/>
          <a:lstStyle/>
          <a:p>
            <a:r>
              <a:rPr lang="en-US" dirty="0"/>
              <a:t>Cross-Platform</a:t>
            </a:r>
          </a:p>
        </p:txBody>
      </p:sp>
    </p:spTree>
    <p:extLst>
      <p:ext uri="{BB962C8B-B14F-4D97-AF65-F5344CB8AC3E}">
        <p14:creationId xmlns:p14="http://schemas.microsoft.com/office/powerpoint/2010/main" val="3624909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Cross Platform UI</a:t>
            </a:r>
          </a:p>
        </p:txBody>
      </p:sp>
      <p:sp>
        <p:nvSpPr>
          <p:cNvPr id="5" name="Content Placeholder 4"/>
          <p:cNvSpPr>
            <a:spLocks noGrp="1"/>
          </p:cNvSpPr>
          <p:nvPr>
            <p:ph idx="4294967295"/>
          </p:nvPr>
        </p:nvSpPr>
        <p:spPr>
          <a:xfrm>
            <a:off x="268473" y="5142296"/>
            <a:ext cx="5772807" cy="1557338"/>
          </a:xfrm>
        </p:spPr>
        <p:txBody>
          <a:bodyPr>
            <a:normAutofit fontScale="85000" lnSpcReduction="10000"/>
          </a:bodyPr>
          <a:lstStyle/>
          <a:p>
            <a:pPr algn="ctr">
              <a:lnSpc>
                <a:spcPct val="100000"/>
              </a:lnSpc>
            </a:pPr>
            <a:r>
              <a:rPr lang="en-US" dirty="0">
                <a:solidFill>
                  <a:schemeClr val="tx1"/>
                </a:solidFill>
              </a:rPr>
              <a:t>Shared Native User Interface</a:t>
            </a:r>
          </a:p>
          <a:p>
            <a:pPr algn="ctr">
              <a:lnSpc>
                <a:spcPct val="100000"/>
              </a:lnSpc>
            </a:pPr>
            <a:r>
              <a:rPr lang="en-US" dirty="0">
                <a:solidFill>
                  <a:schemeClr val="tx1"/>
                </a:solidFill>
              </a:rPr>
              <a:t>Shared App Logic</a:t>
            </a:r>
          </a:p>
          <a:p>
            <a:endParaRPr lang="en-US" dirty="0">
              <a:solidFill>
                <a:schemeClr val="tx1"/>
              </a:solidFill>
            </a:endParaRPr>
          </a:p>
        </p:txBody>
      </p:sp>
      <p:grpSp>
        <p:nvGrpSpPr>
          <p:cNvPr id="8" name="Group 7"/>
          <p:cNvGrpSpPr/>
          <p:nvPr/>
        </p:nvGrpSpPr>
        <p:grpSpPr>
          <a:xfrm>
            <a:off x="1173232" y="1783328"/>
            <a:ext cx="4501858" cy="3201607"/>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6681202" y="3791323"/>
              <a:ext cx="4583698" cy="695862"/>
            </a:xfrm>
            <a:prstGeom prst="rect">
              <a:avLst/>
            </a:prstGeom>
            <a:noFill/>
          </p:spPr>
          <p:txBody>
            <a:bodyPr wrap="square" lIns="179234" tIns="143387" rIns="179234" bIns="143387" rtlCol="0">
              <a:spAutoFit/>
            </a:bodyPr>
            <a:lstStyle/>
            <a:p>
              <a:pPr marL="0" marR="0" lvl="0" indent="0" algn="ctr" defTabSz="913856" rtl="0" eaLnBrk="1" fontAlgn="base" latinLnBrk="0" hangingPunct="1">
                <a:lnSpc>
                  <a:spcPct val="100000"/>
                </a:lnSpc>
                <a:spcBef>
                  <a:spcPct val="0"/>
                </a:spcBef>
                <a:spcAft>
                  <a:spcPct val="0"/>
                </a:spcAft>
                <a:buClrTx/>
                <a:buSzTx/>
                <a:buFontTx/>
                <a:buNone/>
                <a:tabLst/>
                <a:defRPr/>
              </a:pPr>
              <a:r>
                <a:rPr kumimoji="0" lang="en-US" sz="2550" b="0" i="0" u="none" strike="noStrike" kern="1200" cap="none" spc="0" normalizeH="0" baseline="0" noProof="0">
                  <a:ln>
                    <a:noFill/>
                  </a:ln>
                  <a:solidFill>
                    <a:srgbClr val="FFFFFF"/>
                  </a:solidFill>
                  <a:effectLst/>
                  <a:uLnTx/>
                  <a:uFillTx/>
                  <a:latin typeface="Segoe UI Light"/>
                  <a:ea typeface="+mn-ea"/>
                  <a:cs typeface="+mn-cs"/>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1" bIns="33611" rtlCol="0" anchor="b" anchorCtr="0"/>
                <a:lstStyle/>
                <a:p>
                  <a:pPr marL="0" marR="0" lvl="0" indent="0" algn="ctr" defTabSz="9137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718"/>
            </a:xfrm>
            <a:prstGeom prst="rect">
              <a:avLst/>
            </a:prstGeom>
            <a:noFill/>
          </p:spPr>
          <p:txBody>
            <a:bodyPr wrap="square" lIns="179234" tIns="143387" rIns="179234" bIns="143387" rtlCol="0">
              <a:spAutoFit/>
            </a:bodyPr>
            <a:lstStyle/>
            <a:p>
              <a:pPr marL="0" marR="0" lvl="0" indent="0" algn="ctr" defTabSz="913856" rtl="0" eaLnBrk="1" fontAlgn="base" latinLnBrk="0" hangingPunct="1">
                <a:lnSpc>
                  <a:spcPct val="100000"/>
                </a:lnSpc>
                <a:spcBef>
                  <a:spcPct val="0"/>
                </a:spcBef>
                <a:spcAft>
                  <a:spcPct val="0"/>
                </a:spcAft>
                <a:buClrTx/>
                <a:buSzTx/>
                <a:buFontTx/>
                <a:buNone/>
                <a:tabLst/>
                <a:defRPr/>
              </a:pPr>
              <a:r>
                <a:rPr kumimoji="0" lang="en-US" sz="3135" b="0" i="0" u="none" strike="noStrike" kern="1200" cap="none" spc="0" normalizeH="0" baseline="0" noProof="0">
                  <a:ln>
                    <a:noFill/>
                  </a:ln>
                  <a:solidFill>
                    <a:srgbClr val="FFFFFF"/>
                  </a:solidFill>
                  <a:effectLst/>
                  <a:uLnTx/>
                  <a:uFillTx/>
                  <a:latin typeface="Segoe UI"/>
                  <a:ea typeface="+mn-ea"/>
                  <a:cs typeface="+mn-cs"/>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461" y="216811"/>
            <a:ext cx="4642580" cy="443895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469" y="1165246"/>
            <a:ext cx="2722807" cy="2765875"/>
          </a:xfrm>
          <a:prstGeom prst="rect">
            <a:avLst/>
          </a:prstGeom>
        </p:spPr>
      </p:pic>
      <p:pic>
        <p:nvPicPr>
          <p:cNvPr id="33" name="Picture 32"/>
          <p:cNvPicPr>
            <a:picLocks noChangeAspect="1"/>
          </p:cNvPicPr>
          <p:nvPr/>
        </p:nvPicPr>
        <p:blipFill>
          <a:blip r:embed="rId7"/>
          <a:stretch>
            <a:fillRect/>
          </a:stretch>
        </p:blipFill>
        <p:spPr>
          <a:xfrm>
            <a:off x="5663086" y="3308804"/>
            <a:ext cx="6842550" cy="2859484"/>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224" y="1983076"/>
            <a:ext cx="358063" cy="22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76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a:t>Let’s Build an App</a:t>
            </a:r>
            <a:br>
              <a:rPr lang="en-US" dirty="0"/>
            </a:br>
            <a:r>
              <a:rPr lang="en-US" sz="2400" dirty="0"/>
              <a:t>Demo</a:t>
            </a:r>
          </a:p>
        </p:txBody>
      </p:sp>
    </p:spTree>
    <p:extLst>
      <p:ext uri="{BB962C8B-B14F-4D97-AF65-F5344CB8AC3E}">
        <p14:creationId xmlns:p14="http://schemas.microsoft.com/office/powerpoint/2010/main" val="805509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B464-FDC5-4893-A191-AD06E6C4B39E}"/>
              </a:ext>
            </a:extLst>
          </p:cNvPr>
          <p:cNvSpPr>
            <a:spLocks noGrp="1"/>
          </p:cNvSpPr>
          <p:nvPr>
            <p:ph type="title"/>
          </p:nvPr>
        </p:nvSpPr>
        <p:spPr/>
        <p:txBody>
          <a:bodyPr/>
          <a:lstStyle/>
          <a:p>
            <a:r>
              <a:rPr lang="en-US" dirty="0"/>
              <a:t>Native APIs</a:t>
            </a:r>
          </a:p>
        </p:txBody>
      </p:sp>
    </p:spTree>
    <p:extLst>
      <p:ext uri="{BB962C8B-B14F-4D97-AF65-F5344CB8AC3E}">
        <p14:creationId xmlns:p14="http://schemas.microsoft.com/office/powerpoint/2010/main" val="4028571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35266" y="2680602"/>
            <a:ext cx="5753272" cy="121369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6" name="Rectangle 25"/>
          <p:cNvSpPr/>
          <p:nvPr/>
        </p:nvSpPr>
        <p:spPr bwMode="auto">
          <a:xfrm>
            <a:off x="3219366" y="218385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9" name="Rectangle 28"/>
          <p:cNvSpPr/>
          <p:nvPr/>
        </p:nvSpPr>
        <p:spPr bwMode="auto">
          <a:xfrm>
            <a:off x="5145249" y="218385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0" name="Rectangle 29"/>
          <p:cNvSpPr/>
          <p:nvPr/>
        </p:nvSpPr>
        <p:spPr bwMode="auto">
          <a:xfrm>
            <a:off x="7071131" y="218385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47" name="Oval 46"/>
          <p:cNvSpPr/>
          <p:nvPr/>
        </p:nvSpPr>
        <p:spPr bwMode="auto">
          <a:xfrm>
            <a:off x="3778215" y="1235452"/>
            <a:ext cx="783807" cy="78380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0" name="Oval 49"/>
          <p:cNvSpPr/>
          <p:nvPr/>
        </p:nvSpPr>
        <p:spPr bwMode="auto">
          <a:xfrm>
            <a:off x="5704099" y="1232515"/>
            <a:ext cx="783807" cy="78380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53" name="Oval 52"/>
          <p:cNvSpPr/>
          <p:nvPr/>
        </p:nvSpPr>
        <p:spPr bwMode="auto">
          <a:xfrm>
            <a:off x="7629982" y="1232515"/>
            <a:ext cx="783807" cy="78380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endPar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endParaRPr>
          </a:p>
        </p:txBody>
      </p:sp>
      <p:sp>
        <p:nvSpPr>
          <p:cNvPr id="70" name="TextBox 69"/>
          <p:cNvSpPr txBox="1"/>
          <p:nvPr/>
        </p:nvSpPr>
        <p:spPr>
          <a:xfrm>
            <a:off x="3235266" y="2749676"/>
            <a:ext cx="5753272" cy="843574"/>
          </a:xfrm>
          <a:prstGeom prst="rect">
            <a:avLst/>
          </a:prstGeom>
          <a:noFill/>
        </p:spPr>
        <p:txBody>
          <a:bodyPr wrap="square" lIns="179235" tIns="143388" rIns="179235" bIns="143388" rtlCol="0">
            <a:sp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sym typeface="Segoe UI"/>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617" y="1476246"/>
            <a:ext cx="470777" cy="2963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413" y="1361513"/>
            <a:ext cx="443181" cy="53306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616" y="1437630"/>
            <a:ext cx="432538" cy="432411"/>
          </a:xfrm>
          <a:prstGeom prst="rect">
            <a:avLst/>
          </a:prstGeom>
        </p:spPr>
      </p:pic>
      <p:sp>
        <p:nvSpPr>
          <p:cNvPr id="18" name="Rectangle 17">
            <a:extLst>
              <a:ext uri="{FF2B5EF4-FFF2-40B4-BE49-F238E27FC236}">
                <a16:creationId xmlns:a16="http://schemas.microsoft.com/office/drawing/2014/main" id="{9AFB5A3B-DB7F-48B7-B516-D78AD1AB1CBA}"/>
              </a:ext>
            </a:extLst>
          </p:cNvPr>
          <p:cNvSpPr/>
          <p:nvPr/>
        </p:nvSpPr>
        <p:spPr bwMode="auto">
          <a:xfrm>
            <a:off x="3219366" y="2661467"/>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FA9C55FB-F327-4EB3-8105-B38D43F1DB78}"/>
              </a:ext>
            </a:extLst>
          </p:cNvPr>
          <p:cNvSpPr/>
          <p:nvPr/>
        </p:nvSpPr>
        <p:spPr bwMode="auto">
          <a:xfrm>
            <a:off x="5145249" y="2661467"/>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D394889-7FE2-4961-89A7-363AEFD28B5D}"/>
              </a:ext>
            </a:extLst>
          </p:cNvPr>
          <p:cNvSpPr/>
          <p:nvPr/>
        </p:nvSpPr>
        <p:spPr bwMode="auto">
          <a:xfrm>
            <a:off x="7071131" y="2661467"/>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4" name="Rectangle 23">
            <a:extLst>
              <a:ext uri="{FF2B5EF4-FFF2-40B4-BE49-F238E27FC236}">
                <a16:creationId xmlns:a16="http://schemas.microsoft.com/office/drawing/2014/main" id="{CC2F18FD-3D50-497D-BC35-4D344FD27F9D}"/>
              </a:ext>
            </a:extLst>
          </p:cNvPr>
          <p:cNvSpPr/>
          <p:nvPr/>
        </p:nvSpPr>
        <p:spPr bwMode="auto">
          <a:xfrm>
            <a:off x="3219366" y="3143695"/>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5" name="Rectangle 24">
            <a:extLst>
              <a:ext uri="{FF2B5EF4-FFF2-40B4-BE49-F238E27FC236}">
                <a16:creationId xmlns:a16="http://schemas.microsoft.com/office/drawing/2014/main" id="{9DDBC2D6-B83C-4DA0-B64F-37EDDB4455ED}"/>
              </a:ext>
            </a:extLst>
          </p:cNvPr>
          <p:cNvSpPr/>
          <p:nvPr/>
        </p:nvSpPr>
        <p:spPr bwMode="auto">
          <a:xfrm>
            <a:off x="5145249" y="3143695"/>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A59ECBCE-1B8D-4FB8-B72E-0A38F4E38CC9}"/>
              </a:ext>
            </a:extLst>
          </p:cNvPr>
          <p:cNvSpPr/>
          <p:nvPr/>
        </p:nvSpPr>
        <p:spPr bwMode="auto">
          <a:xfrm>
            <a:off x="7071131" y="3143695"/>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608105A9-6C51-47CE-A831-0B246D3BCA8B}"/>
              </a:ext>
            </a:extLst>
          </p:cNvPr>
          <p:cNvSpPr/>
          <p:nvPr/>
        </p:nvSpPr>
        <p:spPr bwMode="auto">
          <a:xfrm>
            <a:off x="3219366" y="3614129"/>
            <a:ext cx="1901506" cy="44557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1" name="Rectangle 30">
            <a:extLst>
              <a:ext uri="{FF2B5EF4-FFF2-40B4-BE49-F238E27FC236}">
                <a16:creationId xmlns:a16="http://schemas.microsoft.com/office/drawing/2014/main" id="{C4E5D202-E287-4034-B50C-AC32258B8445}"/>
              </a:ext>
            </a:extLst>
          </p:cNvPr>
          <p:cNvSpPr/>
          <p:nvPr/>
        </p:nvSpPr>
        <p:spPr bwMode="auto">
          <a:xfrm>
            <a:off x="5145249" y="3614129"/>
            <a:ext cx="1901506" cy="44557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sym typeface="Segoe UI"/>
              </a:rPr>
              <a:t> </a:t>
            </a:r>
          </a:p>
        </p:txBody>
      </p:sp>
      <p:sp>
        <p:nvSpPr>
          <p:cNvPr id="32" name="Rectangle 31">
            <a:extLst>
              <a:ext uri="{FF2B5EF4-FFF2-40B4-BE49-F238E27FC236}">
                <a16:creationId xmlns:a16="http://schemas.microsoft.com/office/drawing/2014/main" id="{8A1403FF-3006-4252-A8CD-89C93DAF0466}"/>
              </a:ext>
            </a:extLst>
          </p:cNvPr>
          <p:cNvSpPr/>
          <p:nvPr/>
        </p:nvSpPr>
        <p:spPr bwMode="auto">
          <a:xfrm>
            <a:off x="7071131" y="3614129"/>
            <a:ext cx="1901506" cy="44557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0" bIns="33610" rtlCol="0" anchor="b" anchorCtr="0"/>
          <a:lstStyle/>
          <a:p>
            <a:pPr marL="0" marR="0" lvl="0" indent="0" algn="ctr" defTabSz="913871" rtl="0" eaLnBrk="1" fontAlgn="auto" latinLnBrk="0" hangingPunct="1">
              <a:lnSpc>
                <a:spcPct val="100000"/>
              </a:lnSpc>
              <a:spcBef>
                <a:spcPts val="0"/>
              </a:spcBef>
              <a:spcAft>
                <a:spcPts val="0"/>
              </a:spcAft>
              <a:buClrTx/>
              <a:buSzTx/>
              <a:buFontTx/>
              <a:buNone/>
              <a:tabLst/>
              <a:defRPr/>
            </a:pPr>
            <a:r>
              <a:rPr kumimoji="0" lang="en-US" sz="786" b="0" i="0" u="none" strike="noStrike" kern="1200" cap="none" spc="0" normalizeH="0" baseline="0" noProof="0" dirty="0">
                <a:ln>
                  <a:noFill/>
                </a:ln>
                <a:solidFill>
                  <a:srgbClr val="00BBF1"/>
                </a:solidFill>
                <a:effectLst/>
                <a:uLnTx/>
                <a:uFillTx/>
                <a:latin typeface="Segoe UI Semilight"/>
                <a:ea typeface="Segoe UI" pitchFamily="34" charset="0"/>
                <a:cs typeface="Segoe UI" pitchFamily="34" charset="0"/>
                <a:sym typeface="Segoe UI"/>
              </a:rPr>
              <a:t> </a:t>
            </a:r>
          </a:p>
        </p:txBody>
      </p:sp>
      <p:sp>
        <p:nvSpPr>
          <p:cNvPr id="38" name="TextBox 37">
            <a:extLst>
              <a:ext uri="{FF2B5EF4-FFF2-40B4-BE49-F238E27FC236}">
                <a16:creationId xmlns:a16="http://schemas.microsoft.com/office/drawing/2014/main" id="{757B3493-FA75-420E-AAD1-8DC4F8B656E7}"/>
              </a:ext>
            </a:extLst>
          </p:cNvPr>
          <p:cNvSpPr txBox="1"/>
          <p:nvPr/>
        </p:nvSpPr>
        <p:spPr>
          <a:xfrm>
            <a:off x="3534563" y="273169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39" name="TextBox 38">
            <a:extLst>
              <a:ext uri="{FF2B5EF4-FFF2-40B4-BE49-F238E27FC236}">
                <a16:creationId xmlns:a16="http://schemas.microsoft.com/office/drawing/2014/main" id="{739B1279-1E3C-4682-9340-56DEDDF383B1}"/>
              </a:ext>
            </a:extLst>
          </p:cNvPr>
          <p:cNvSpPr txBox="1"/>
          <p:nvPr/>
        </p:nvSpPr>
        <p:spPr>
          <a:xfrm>
            <a:off x="5431560" y="2734255"/>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0" name="TextBox 39">
            <a:extLst>
              <a:ext uri="{FF2B5EF4-FFF2-40B4-BE49-F238E27FC236}">
                <a16:creationId xmlns:a16="http://schemas.microsoft.com/office/drawing/2014/main" id="{49887075-572C-4D14-8981-0C1548881CF5}"/>
              </a:ext>
            </a:extLst>
          </p:cNvPr>
          <p:cNvSpPr txBox="1"/>
          <p:nvPr/>
        </p:nvSpPr>
        <p:spPr>
          <a:xfrm>
            <a:off x="7357440" y="2731694"/>
            <a:ext cx="1328890"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41" name="TextBox 40">
            <a:extLst>
              <a:ext uri="{FF2B5EF4-FFF2-40B4-BE49-F238E27FC236}">
                <a16:creationId xmlns:a16="http://schemas.microsoft.com/office/drawing/2014/main" id="{AE9605ED-942C-429D-AFAD-F641887A53E4}"/>
              </a:ext>
            </a:extLst>
          </p:cNvPr>
          <p:cNvSpPr txBox="1"/>
          <p:nvPr/>
        </p:nvSpPr>
        <p:spPr>
          <a:xfrm>
            <a:off x="3697362" y="320546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2" name="TextBox 41">
            <a:extLst>
              <a:ext uri="{FF2B5EF4-FFF2-40B4-BE49-F238E27FC236}">
                <a16:creationId xmlns:a16="http://schemas.microsoft.com/office/drawing/2014/main" id="{C7C1E582-FA1D-4034-B09D-E7F5AB7592DB}"/>
              </a:ext>
            </a:extLst>
          </p:cNvPr>
          <p:cNvSpPr txBox="1"/>
          <p:nvPr/>
        </p:nvSpPr>
        <p:spPr>
          <a:xfrm>
            <a:off x="5594357" y="3208023"/>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3" name="TextBox 42">
            <a:extLst>
              <a:ext uri="{FF2B5EF4-FFF2-40B4-BE49-F238E27FC236}">
                <a16:creationId xmlns:a16="http://schemas.microsoft.com/office/drawing/2014/main" id="{5DA81440-74B8-477E-AF14-D5462AFF5EAE}"/>
              </a:ext>
            </a:extLst>
          </p:cNvPr>
          <p:cNvSpPr txBox="1"/>
          <p:nvPr/>
        </p:nvSpPr>
        <p:spPr>
          <a:xfrm>
            <a:off x="7520240" y="3205462"/>
            <a:ext cx="10032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48" name="TextBox 47">
            <a:extLst>
              <a:ext uri="{FF2B5EF4-FFF2-40B4-BE49-F238E27FC236}">
                <a16:creationId xmlns:a16="http://schemas.microsoft.com/office/drawing/2014/main" id="{91B4C745-F93F-4EF3-BA4B-A2FD2DEC8825}"/>
              </a:ext>
            </a:extLst>
          </p:cNvPr>
          <p:cNvSpPr txBox="1"/>
          <p:nvPr/>
        </p:nvSpPr>
        <p:spPr>
          <a:xfrm>
            <a:off x="3730512" y="365103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9" name="TextBox 48">
            <a:extLst>
              <a:ext uri="{FF2B5EF4-FFF2-40B4-BE49-F238E27FC236}">
                <a16:creationId xmlns:a16="http://schemas.microsoft.com/office/drawing/2014/main" id="{AB4DA78F-28EF-44B5-8038-9A71628080F9}"/>
              </a:ext>
            </a:extLst>
          </p:cNvPr>
          <p:cNvSpPr txBox="1"/>
          <p:nvPr/>
        </p:nvSpPr>
        <p:spPr>
          <a:xfrm>
            <a:off x="5627506" y="3653596"/>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51" name="TextBox 50">
            <a:extLst>
              <a:ext uri="{FF2B5EF4-FFF2-40B4-BE49-F238E27FC236}">
                <a16:creationId xmlns:a16="http://schemas.microsoft.com/office/drawing/2014/main" id="{89FCB5E1-E5D6-4DCE-BFF4-722FFB053C4C}"/>
              </a:ext>
            </a:extLst>
          </p:cNvPr>
          <p:cNvSpPr txBox="1"/>
          <p:nvPr/>
        </p:nvSpPr>
        <p:spPr>
          <a:xfrm>
            <a:off x="7553389" y="3651035"/>
            <a:ext cx="936988" cy="307777"/>
          </a:xfrm>
          <a:prstGeom prst="rect">
            <a:avLst/>
          </a:prstGeom>
          <a:noFill/>
        </p:spPr>
        <p:txBody>
          <a:bodyPr wrap="none" lIns="0" tIns="0" rIns="0" bIns="0" rtlCol="0">
            <a:spAutoFit/>
          </a:bodyPr>
          <a:lstStyle/>
          <a:p>
            <a:pPr marL="0" marR="0" lvl="0" indent="0" algn="ctr" defTabSz="91441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Segoe UI Semilight"/>
                <a:ea typeface="+mn-ea"/>
                <a:cs typeface="+mn-cs"/>
                <a:sym typeface="Segoe UI"/>
              </a:rPr>
              <a:t>Keystore</a:t>
            </a:r>
            <a:endParaRPr kumimoji="0" lang="en-US" sz="2000"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Tree>
    <p:extLst>
      <p:ext uri="{BB962C8B-B14F-4D97-AF65-F5344CB8AC3E}">
        <p14:creationId xmlns:p14="http://schemas.microsoft.com/office/powerpoint/2010/main" val="386408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1289E-6 3.65411E-6 L -0.00128 0.20585 " pathEditMode="relative" rAng="0" ptsTypes="AA">
                                      <p:cBhvr>
                                        <p:cTn id="6" dur="2000" fill="hold"/>
                                        <p:tgtEl>
                                          <p:spTgt spid="69"/>
                                        </p:tgtEl>
                                        <p:attrNameLst>
                                          <p:attrName>ppt_x</p:attrName>
                                          <p:attrName>ppt_y</p:attrName>
                                        </p:attrNameLst>
                                      </p:cBhvr>
                                      <p:rCtr x="-64" y="10281"/>
                                    </p:animMotion>
                                  </p:childTnLst>
                                </p:cTn>
                              </p:par>
                              <p:par>
                                <p:cTn id="7" presetID="42" presetClass="path" presetSubtype="0" accel="50000" decel="50000" fill="hold" grpId="0" nodeType="withEffect">
                                  <p:stCondLst>
                                    <p:cond delay="0"/>
                                  </p:stCondLst>
                                  <p:childTnLst>
                                    <p:animMotion origin="layout" path="M 3.51289E-6 -1.95642E-6 L -0.00128 0.20018 " pathEditMode="relative" rAng="0" ptsTypes="AA">
                                      <p:cBhvr>
                                        <p:cTn id="8" dur="2000" fill="hold"/>
                                        <p:tgtEl>
                                          <p:spTgt spid="70"/>
                                        </p:tgtEl>
                                        <p:attrNameLst>
                                          <p:attrName>ppt_x</p:attrName>
                                          <p:attrName>ppt_y</p:attrName>
                                        </p:attrNameLst>
                                      </p:cBhvr>
                                      <p:rCtr x="-64" y="1000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18" grpId="0" animBg="1"/>
      <p:bldP spid="22" grpId="0" animBg="1"/>
      <p:bldP spid="23" grpId="0" animBg="1"/>
      <p:bldP spid="24" grpId="0" animBg="1"/>
      <p:bldP spid="25" grpId="0" animBg="1"/>
      <p:bldP spid="27" grpId="0" animBg="1"/>
      <p:bldP spid="28" grpId="0" animBg="1"/>
      <p:bldP spid="31" grpId="0" animBg="1"/>
      <p:bldP spid="32" grpId="0" animBg="1"/>
      <p:bldP spid="38" grpId="0"/>
      <p:bldP spid="39" grpId="0"/>
      <p:bldP spid="40" grpId="0"/>
      <p:bldP spid="41" grpId="0"/>
      <p:bldP spid="42" grpId="0"/>
      <p:bldP spid="43" grpId="0"/>
      <p:bldP spid="48" grpId="0"/>
      <p:bldP spid="49"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548" y="1714895"/>
            <a:ext cx="7120909" cy="3428215"/>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r>
                <a:rPr kumimoji="0" lang="en-US" sz="785" b="1" i="0" u="none" strike="noStrike" kern="0" cap="none" spc="0" normalizeH="0" baseline="0" noProof="0" dirty="0">
                  <a:ln>
                    <a:noFill/>
                  </a:ln>
                  <a:solidFill>
                    <a:srgbClr val="00BBF1"/>
                  </a:solidFill>
                  <a:effectLst/>
                  <a:uLnTx/>
                  <a:uFillTx/>
                  <a:latin typeface="Calibri" panose="020F0502020204030204"/>
                  <a:ea typeface="Segoe UI" pitchFamily="34" charset="0"/>
                  <a:cs typeface="Segoe UI" pitchFamily="34" charset="0"/>
                  <a:sym typeface="Segoe UI"/>
                </a:rPr>
                <a:t> </a:t>
              </a:r>
            </a:p>
          </p:txBody>
        </p:sp>
        <p:sp>
          <p:nvSpPr>
            <p:cNvPr id="49" name="TextBox 48"/>
            <p:cNvSpPr txBox="1"/>
            <p:nvPr/>
          </p:nvSpPr>
          <p:spPr>
            <a:xfrm>
              <a:off x="5089101" y="311439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SharedPreferences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51" name="TextBox 50"/>
            <p:cNvSpPr txBox="1"/>
            <p:nvPr/>
          </p:nvSpPr>
          <p:spPr>
            <a:xfrm>
              <a:off x="3062426" y="1623127"/>
              <a:ext cx="6073333" cy="66842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Preferences.Get</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a:t>
              </a:r>
              <a:r>
                <a:rPr kumimoji="0" lang="en-US" sz="3200" b="1" i="0" u="none" strike="noStrike" kern="0" cap="none" spc="0" normalizeH="0" baseline="0" noProof="0" dirty="0" err="1">
                  <a:ln>
                    <a:noFill/>
                  </a:ln>
                  <a:solidFill>
                    <a:prstClr val="white"/>
                  </a:solidFill>
                  <a:effectLst/>
                  <a:uLnTx/>
                  <a:uFillTx/>
                  <a:latin typeface="Calibri Light" panose="020F0302020204030204"/>
                  <a:ea typeface="+mn-ea"/>
                  <a:cs typeface="+mn-cs"/>
                  <a:sym typeface="Segoe UI"/>
                </a:rPr>
                <a:t>my_key</a:t>
              </a:r>
              <a:r>
                <a:rPr kumimoji="0" lang="en-US" sz="3200" b="1" i="0" u="none" strike="noStrike" kern="0" cap="none" spc="0" normalizeH="0" baseline="0" noProof="0" dirty="0">
                  <a:ln>
                    <a:noFill/>
                  </a:ln>
                  <a:solidFill>
                    <a:prstClr val="white"/>
                  </a:solidFill>
                  <a:effectLst/>
                  <a:uLnTx/>
                  <a:uFillTx/>
                  <a:latin typeface="Calibri Light" panose="020F0302020204030204"/>
                  <a:ea typeface="+mn-ea"/>
                  <a:cs typeface="+mn-cs"/>
                  <a:sym typeface="Segoe UI"/>
                </a:rPr>
                <a:t>”, 0);</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marL="0" marR="0" lvl="0" indent="0" algn="ctr" defTabSz="913999" rtl="0" eaLnBrk="1" fontAlgn="auto" latinLnBrk="0" hangingPunct="1">
                <a:lnSpc>
                  <a:spcPct val="100000"/>
                </a:lnSpc>
                <a:spcBef>
                  <a:spcPts val="0"/>
                </a:spcBef>
                <a:spcAft>
                  <a:spcPts val="0"/>
                </a:spcAft>
                <a:buClrTx/>
                <a:buSzTx/>
                <a:buFontTx/>
                <a:buNone/>
                <a:tabLst/>
                <a:defRPr/>
              </a:pPr>
              <a:endParaRPr kumimoji="0" lang="en-US" sz="785"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69" name="TextBox 68"/>
            <p:cNvSpPr txBox="1"/>
            <p:nvPr/>
          </p:nvSpPr>
          <p:spPr>
            <a:xfrm>
              <a:off x="3052885" y="3120812"/>
              <a:ext cx="2010441"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NSUserDefaults</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0" name="TextBox 69"/>
            <p:cNvSpPr txBox="1"/>
            <p:nvPr/>
          </p:nvSpPr>
          <p:spPr>
            <a:xfrm>
              <a:off x="7099542" y="3115428"/>
              <a:ext cx="2036217" cy="431675"/>
            </a:xfrm>
            <a:prstGeom prst="rect">
              <a:avLst/>
            </a:prstGeom>
            <a:noFill/>
          </p:spPr>
          <p:txBody>
            <a:bodyPr wrap="square" lIns="179260" tIns="143408" rIns="179260" bIns="143408" rtlCol="0">
              <a:spAutoFit/>
            </a:bodyPr>
            <a:lstStyle/>
            <a:p>
              <a:pPr marL="0" marR="0" lvl="0" indent="0" algn="ctr" defTabSz="914063"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err="1">
                  <a:ln>
                    <a:noFill/>
                  </a:ln>
                  <a:solidFill>
                    <a:prstClr val="white"/>
                  </a:solidFill>
                  <a:effectLst/>
                  <a:uLnTx/>
                  <a:uFillTx/>
                  <a:latin typeface="Calibri" panose="020F0502020204030204"/>
                  <a:ea typeface="+mn-ea"/>
                  <a:cs typeface="+mn-cs"/>
                  <a:sym typeface="Segoe UI"/>
                </a:rPr>
                <a:t>ApplicationData</a:t>
              </a:r>
              <a:endPar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sym typeface="Segoe UI"/>
              </a:endParaRP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marL="0" marR="0" lvl="0" indent="0" algn="ctr" defTabSz="93236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70ACBB"/>
                </a:solidFill>
                <a:effectLst/>
                <a:uLnTx/>
                <a:uFillTx/>
                <a:latin typeface="Calibri" panose="020F0502020204030204"/>
                <a:ea typeface="Segoe UI" pitchFamily="34" charset="0"/>
                <a:cs typeface="Segoe UI" pitchFamily="34" charset="0"/>
                <a:sym typeface="Segoe UI"/>
              </a:endParaRPr>
            </a:p>
          </p:txBody>
        </p:sp>
      </p:grpSp>
      <p:pic>
        <p:nvPicPr>
          <p:cNvPr id="23"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464177" y="4586266"/>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2416" y="4446975"/>
            <a:ext cx="443243" cy="533142"/>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5040" y="4525166"/>
            <a:ext cx="432599" cy="432472"/>
          </a:xfrm>
          <a:prstGeom prst="rect">
            <a:avLst/>
          </a:prstGeom>
        </p:spPr>
      </p:pic>
    </p:spTree>
    <p:extLst>
      <p:ext uri="{BB962C8B-B14F-4D97-AF65-F5344CB8AC3E}">
        <p14:creationId xmlns:p14="http://schemas.microsoft.com/office/powerpoint/2010/main" val="3087016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075" y="515620"/>
            <a:ext cx="8065851" cy="553920"/>
          </a:xfrm>
        </p:spPr>
        <p:txBody>
          <a:bodyPr/>
          <a:lstStyle/>
          <a:p>
            <a:pPr algn="ctr"/>
            <a:r>
              <a:rPr lang="en-US" sz="7843" dirty="0">
                <a:solidFill>
                  <a:schemeClr val="bg1"/>
                </a:solidFill>
              </a:rPr>
              <a:t>Xamarin.Essentials</a:t>
            </a:r>
          </a:p>
        </p:txBody>
      </p:sp>
      <p:sp>
        <p:nvSpPr>
          <p:cNvPr id="81" name="Title 1"/>
          <p:cNvSpPr txBox="1">
            <a:spLocks/>
          </p:cNvSpPr>
          <p:nvPr/>
        </p:nvSpPr>
        <p:spPr>
          <a:xfrm>
            <a:off x="6483490" y="6372777"/>
            <a:ext cx="5708511" cy="514825"/>
          </a:xfrm>
          <a:prstGeom prst="rect">
            <a:avLst/>
          </a:prstGeom>
        </p:spPr>
        <p:txBody>
          <a:bodyPr vert="horz" wrap="square" lIns="146263" tIns="91414" rIns="146263" bIns="91414"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99"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dirty="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dirty="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1760" y="1833107"/>
            <a:ext cx="4428480" cy="4428480"/>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5835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5"/>
            <a:ext cx="192500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6094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4"/>
            <a:ext cx="18111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3" y="3736762"/>
            <a:ext cx="2822682"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4832" y="1900712"/>
            <a:ext cx="234582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09"/>
            <a:ext cx="223765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5" y="4381258"/>
            <a:ext cx="12822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8"/>
            <a:ext cx="162209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3"/>
            <a:ext cx="153951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19570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09" y="5473202"/>
            <a:ext cx="206709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4"/>
            <a:ext cx="10529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4"/>
            <a:ext cx="1793874"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5" y="6020949"/>
            <a:ext cx="178393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5" y="2733191"/>
            <a:ext cx="1734307"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6" y="3073215"/>
            <a:ext cx="2296960"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035" y="3533077"/>
            <a:ext cx="202438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6" y="5206254"/>
            <a:ext cx="190499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0" y="1833108"/>
            <a:ext cx="89266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47396"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2" y="6147904"/>
            <a:ext cx="1543485" cy="615516"/>
          </a:xfrm>
          <a:prstGeom prst="rect">
            <a:avLst/>
          </a:prstGeom>
          <a:noFill/>
        </p:spPr>
        <p:txBody>
          <a:bodyPr wrap="none" lIns="179285" tIns="143428" rIns="179285" bIns="143428" rtlCol="0">
            <a:spAutoFit/>
          </a:bodyPr>
          <a:lstStyle/>
          <a:p>
            <a:pPr marL="0" marR="0" lvl="0" indent="0" algn="l" defTabSz="914414"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348061"/>
          </a:xfrm>
        </p:spPr>
        <p:txBody>
          <a:bodyPr/>
          <a:lstStyle/>
          <a:p>
            <a:r>
              <a:rPr lang="en-US" dirty="0" err="1"/>
              <a:t>Xamarin.Essentials</a:t>
            </a:r>
            <a:br>
              <a:rPr lang="en-US" dirty="0"/>
            </a:br>
            <a:r>
              <a:rPr lang="en-US" sz="2400" dirty="0"/>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7FCE1B-9E19-42FE-AF6F-81C4AD758FFE}"/>
              </a:ext>
            </a:extLst>
          </p:cNvPr>
          <p:cNvSpPr txBox="1">
            <a:spLocks/>
          </p:cNvSpPr>
          <p:nvPr/>
        </p:nvSpPr>
        <p:spPr>
          <a:xfrm>
            <a:off x="913772" y="2072682"/>
            <a:ext cx="10162610" cy="135631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.NET + Xamarin:</a:t>
            </a:r>
            <a:b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b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Everything you need for </a:t>
            </a:r>
            <a:b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br>
            <a:r>
              <a:rPr kumimoji="0" lang="en-US" sz="6000" b="0" i="0" u="none" strike="noStrike" kern="1200" cap="none" spc="-100" normalizeH="0" baseline="0" noProof="0" dirty="0">
                <a:ln w="3175">
                  <a:noFill/>
                </a:ln>
                <a:solidFill>
                  <a:srgbClr val="F2F2F2"/>
                </a:solidFill>
                <a:effectLst/>
                <a:uLnTx/>
                <a:uFillTx/>
                <a:latin typeface="Segoe UI Light" panose="020B0502040204020203" pitchFamily="34" charset="0"/>
                <a:ea typeface="+mn-ea"/>
                <a:cs typeface="Segoe UI Light" panose="020B0502040204020203" pitchFamily="34" charset="0"/>
              </a:rPr>
              <a:t>mobile development</a:t>
            </a:r>
          </a:p>
        </p:txBody>
      </p:sp>
    </p:spTree>
    <p:extLst>
      <p:ext uri="{BB962C8B-B14F-4D97-AF65-F5344CB8AC3E}">
        <p14:creationId xmlns:p14="http://schemas.microsoft.com/office/powerpoint/2010/main" val="32981233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35" name="Shape 435"/>
          <p:cNvGrpSpPr/>
          <p:nvPr/>
        </p:nvGrpSpPr>
        <p:grpSpPr>
          <a:xfrm>
            <a:off x="1" y="0"/>
            <a:ext cx="12184500" cy="6858000"/>
            <a:chOff x="0" y="0"/>
            <a:chExt cx="9138375" cy="5143500"/>
          </a:xfrm>
        </p:grpSpPr>
        <p:sp>
          <p:nvSpPr>
            <p:cNvPr id="436" name="Shape 436"/>
            <p:cNvSpPr/>
            <p:nvPr/>
          </p:nvSpPr>
          <p:spPr>
            <a:xfrm>
              <a:off x="0" y="0"/>
              <a:ext cx="4584900" cy="5143500"/>
            </a:xfrm>
            <a:prstGeom prst="rect">
              <a:avLst/>
            </a:prstGeom>
            <a:solidFill>
              <a:srgbClr val="78147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37" name="Shape 437"/>
            <p:cNvSpPr/>
            <p:nvPr/>
          </p:nvSpPr>
          <p:spPr>
            <a:xfrm>
              <a:off x="4584975" y="0"/>
              <a:ext cx="4553400" cy="5143500"/>
            </a:xfrm>
            <a:prstGeom prst="rect">
              <a:avLst/>
            </a:prstGeom>
            <a:solidFill>
              <a:schemeClr val="accent2"/>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38" name="Shape 438"/>
          <p:cNvPicPr preferRelativeResize="0"/>
          <p:nvPr/>
        </p:nvPicPr>
        <p:blipFill>
          <a:blip r:embed="rId3">
            <a:alphaModFix/>
          </a:blip>
          <a:stretch>
            <a:fillRect/>
          </a:stretch>
        </p:blipFill>
        <p:spPr>
          <a:xfrm>
            <a:off x="405218" y="1703533"/>
            <a:ext cx="5631439" cy="4008200"/>
          </a:xfrm>
          <a:prstGeom prst="rect">
            <a:avLst/>
          </a:prstGeom>
          <a:noFill/>
          <a:ln>
            <a:noFill/>
          </a:ln>
        </p:spPr>
      </p:pic>
      <p:sp>
        <p:nvSpPr>
          <p:cNvPr id="439" name="Shape 439"/>
          <p:cNvSpPr txBox="1"/>
          <p:nvPr/>
        </p:nvSpPr>
        <p:spPr>
          <a:xfrm>
            <a:off x="548633" y="482833"/>
            <a:ext cx="4682800" cy="1310000"/>
          </a:xfrm>
          <a:prstGeom prst="rect">
            <a:avLst/>
          </a:prstGeom>
          <a:noFill/>
          <a:ln>
            <a:noFill/>
          </a:ln>
        </p:spPr>
        <p:txBody>
          <a:bodyPr wrap="square" lIns="121900" tIns="121900" rIns="121900" bIns="1219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267" b="0" i="0" u="none" strike="noStrike" kern="1200" cap="none" spc="0" normalizeH="0" baseline="0" noProof="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t>Visual Studio</a:t>
            </a:r>
            <a:br>
              <a:rPr kumimoji="0" lang="en" sz="2267" b="0" i="0" u="none" strike="noStrike" kern="1200" cap="none" spc="0" normalizeH="0" baseline="0" noProof="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br>
            <a:r>
              <a:rPr kumimoji="0" lang="en" sz="3200" b="0" i="0" u="none" strike="noStrike" kern="1200" cap="none" spc="0" normalizeH="0" baseline="0" noProof="0">
                <a:ln>
                  <a:noFill/>
                </a:ln>
                <a:solidFill>
                  <a:srgbClr val="FFFFFF"/>
                </a:solidFill>
                <a:effectLst/>
                <a:uLnTx/>
                <a:uFillTx/>
                <a:latin typeface="Segoe UI" panose="020B0502040204020203" pitchFamily="34" charset="0"/>
                <a:ea typeface="Roboto"/>
                <a:cs typeface="Segoe UI" panose="020B0502040204020203" pitchFamily="34" charset="0"/>
                <a:sym typeface="Roboto"/>
              </a:rPr>
              <a:t>Tools for Xamarin</a:t>
            </a:r>
          </a:p>
        </p:txBody>
      </p:sp>
      <p:sp>
        <p:nvSpPr>
          <p:cNvPr id="441" name="Shape 441"/>
          <p:cNvSpPr txBox="1"/>
          <p:nvPr/>
        </p:nvSpPr>
        <p:spPr>
          <a:xfrm>
            <a:off x="6655900" y="409233"/>
            <a:ext cx="4228800" cy="1383600"/>
          </a:xfrm>
          <a:prstGeom prst="rect">
            <a:avLst/>
          </a:prstGeom>
          <a:noFill/>
          <a:ln>
            <a:noFill/>
          </a:ln>
        </p:spPr>
        <p:txBody>
          <a:bodyPr wrap="square" lIns="121900" tIns="121900" rIns="121900" bIns="1219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 sz="2267" b="0" i="0" u="none" strike="noStrike" kern="1200" cap="none" spc="0" normalizeH="0" baseline="0" noProof="0" dirty="0">
                <a:ln>
                  <a:noFill/>
                </a:ln>
                <a:solidFill>
                  <a:srgbClr val="FFFFFF"/>
                </a:solidFill>
                <a:effectLst/>
                <a:uLnTx/>
                <a:uFillTx/>
                <a:latin typeface="Segoe UI" panose="020B0502040204020203" pitchFamily="34" charset="0"/>
                <a:ea typeface="Roboto Light"/>
                <a:cs typeface="Segoe UI" panose="020B0502040204020203" pitchFamily="34" charset="0"/>
                <a:sym typeface="Roboto Light"/>
              </a:rPr>
            </a:br>
            <a:r>
              <a:rPr kumimoji="0" lang="en-US" sz="3200" b="0" i="0" u="none" strike="noStrike" kern="1200" cap="none" spc="0" normalizeH="0" baseline="0" noProof="0" dirty="0" err="1">
                <a:ln>
                  <a:noFill/>
                </a:ln>
                <a:solidFill>
                  <a:srgbClr val="FFFFFF"/>
                </a:solidFill>
                <a:effectLst/>
                <a:uLnTx/>
                <a:uFillTx/>
                <a:latin typeface="Segoe UI" panose="020B0502040204020203" pitchFamily="34" charset="0"/>
                <a:ea typeface="Roboto"/>
                <a:cs typeface="Segoe UI" panose="020B0502040204020203" pitchFamily="34" charset="0"/>
                <a:sym typeface="Roboto"/>
              </a:rPr>
              <a:t>Xamarin.Essentials</a:t>
            </a:r>
            <a:endParaRPr kumimoji="0" lang="en" sz="3200" b="0" i="0" u="none" strike="noStrike" kern="1200" cap="none" spc="0" normalizeH="0" baseline="0" noProof="0" dirty="0">
              <a:ln>
                <a:noFill/>
              </a:ln>
              <a:solidFill>
                <a:srgbClr val="FFFFFF"/>
              </a:solidFill>
              <a:effectLst/>
              <a:uLnTx/>
              <a:uFillTx/>
              <a:latin typeface="Segoe UI" panose="020B0502040204020203" pitchFamily="34" charset="0"/>
              <a:ea typeface="Roboto"/>
              <a:cs typeface="Segoe UI" panose="020B0502040204020203" pitchFamily="34" charset="0"/>
              <a:sym typeface="Roboto"/>
            </a:endParaRPr>
          </a:p>
        </p:txBody>
      </p:sp>
      <p:sp>
        <p:nvSpPr>
          <p:cNvPr id="442" name="Shape 442"/>
          <p:cNvSpPr/>
          <p:nvPr/>
        </p:nvSpPr>
        <p:spPr>
          <a:xfrm>
            <a:off x="437433" y="5249333"/>
            <a:ext cx="5124400" cy="790400"/>
          </a:xfrm>
          <a:prstGeom prst="rect">
            <a:avLst/>
          </a:prstGeom>
          <a:solidFill>
            <a:srgbClr val="FFFFF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43" name="Shape 443"/>
          <p:cNvSpPr txBox="1"/>
          <p:nvPr/>
        </p:nvSpPr>
        <p:spPr>
          <a:xfrm>
            <a:off x="511167" y="5289500"/>
            <a:ext cx="5307600" cy="750400"/>
          </a:xfrm>
          <a:prstGeom prst="rect">
            <a:avLst/>
          </a:prstGeom>
          <a:noFill/>
          <a:ln>
            <a:noFill/>
          </a:ln>
        </p:spPr>
        <p:txBody>
          <a:bodyPr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3200" b="0" i="0" u="none" strike="noStrike" kern="1200" cap="none" spc="0" normalizeH="0" baseline="0" noProof="0" dirty="0" err="1">
                <a:ln>
                  <a:noFill/>
                </a:ln>
                <a:solidFill>
                  <a:srgbClr val="78147F"/>
                </a:solidFill>
                <a:effectLst/>
                <a:uLnTx/>
                <a:uFillTx/>
                <a:latin typeface="Segoe UI" panose="020B0502040204020203" pitchFamily="34" charset="0"/>
                <a:ea typeface="Roboto"/>
                <a:cs typeface="Segoe UI" panose="020B0502040204020203" pitchFamily="34" charset="0"/>
                <a:sym typeface="Roboto"/>
              </a:rPr>
              <a:t>visualstudio.com</a:t>
            </a:r>
            <a:r>
              <a:rPr kumimoji="0" lang="en" sz="3200" b="0" i="0" u="none" strike="noStrike" kern="1200" cap="none" spc="0" normalizeH="0" baseline="0" noProof="0" dirty="0">
                <a:ln>
                  <a:noFill/>
                </a:ln>
                <a:solidFill>
                  <a:srgbClr val="78147F"/>
                </a:solidFill>
                <a:effectLst/>
                <a:uLnTx/>
                <a:uFillTx/>
                <a:latin typeface="Segoe UI" panose="020B0502040204020203" pitchFamily="34" charset="0"/>
                <a:ea typeface="Roboto"/>
                <a:cs typeface="Segoe UI" panose="020B0502040204020203" pitchFamily="34" charset="0"/>
                <a:sym typeface="Roboto"/>
              </a:rPr>
              <a:t>/</a:t>
            </a:r>
            <a:r>
              <a:rPr kumimoji="0" lang="en" sz="3200" b="0" i="0" u="none" strike="noStrike" kern="1200" cap="none" spc="0" normalizeH="0" baseline="0" noProof="0" dirty="0" err="1">
                <a:ln>
                  <a:noFill/>
                </a:ln>
                <a:solidFill>
                  <a:srgbClr val="78147F"/>
                </a:solidFill>
                <a:effectLst/>
                <a:uLnTx/>
                <a:uFillTx/>
                <a:latin typeface="Segoe UI" panose="020B0502040204020203" pitchFamily="34" charset="0"/>
                <a:ea typeface="Roboto"/>
                <a:cs typeface="Segoe UI" panose="020B0502040204020203" pitchFamily="34" charset="0"/>
                <a:sym typeface="Roboto"/>
              </a:rPr>
              <a:t>xamarin</a:t>
            </a:r>
            <a:endParaRPr kumimoji="0" lang="en" sz="3200" b="0" i="0" u="none" strike="noStrike" kern="1200" cap="none" spc="0" normalizeH="0" baseline="0" noProof="0" dirty="0">
              <a:ln>
                <a:noFill/>
              </a:ln>
              <a:solidFill>
                <a:srgbClr val="78147F"/>
              </a:solidFill>
              <a:effectLst/>
              <a:uLnTx/>
              <a:uFillTx/>
              <a:latin typeface="Segoe UI" panose="020B0502040204020203" pitchFamily="34" charset="0"/>
              <a:ea typeface="Roboto"/>
              <a:cs typeface="Segoe UI" panose="020B0502040204020203" pitchFamily="34" charset="0"/>
              <a:sym typeface="Roboto"/>
            </a:endParaRPr>
          </a:p>
        </p:txBody>
      </p:sp>
      <p:sp>
        <p:nvSpPr>
          <p:cNvPr id="444" name="Shape 444"/>
          <p:cNvSpPr/>
          <p:nvPr/>
        </p:nvSpPr>
        <p:spPr>
          <a:xfrm>
            <a:off x="6509205" y="5249333"/>
            <a:ext cx="5377996" cy="790400"/>
          </a:xfrm>
          <a:prstGeom prst="rect">
            <a:avLst/>
          </a:prstGeom>
          <a:solidFill>
            <a:srgbClr val="FFFFFF"/>
          </a:solidFill>
          <a:ln>
            <a:noFill/>
          </a:ln>
        </p:spPr>
        <p:txBody>
          <a:bodyPr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353" b="0" i="0" u="none" strike="noStrike" kern="1200" cap="none" spc="0" normalizeH="0" baseline="0" noProof="0">
              <a:ln>
                <a:noFill/>
              </a:ln>
              <a:solidFill>
                <a:srgbClr val="505050"/>
              </a:solidFill>
              <a:effectLst/>
              <a:uLnTx/>
              <a:uFillTx/>
              <a:latin typeface="Segoe UI"/>
              <a:ea typeface="+mn-ea"/>
              <a:cs typeface="+mn-cs"/>
            </a:endParaRPr>
          </a:p>
        </p:txBody>
      </p:sp>
      <p:sp>
        <p:nvSpPr>
          <p:cNvPr id="445" name="Shape 445"/>
          <p:cNvSpPr txBox="1"/>
          <p:nvPr/>
        </p:nvSpPr>
        <p:spPr>
          <a:xfrm>
            <a:off x="6632399" y="5269733"/>
            <a:ext cx="4779065" cy="750400"/>
          </a:xfrm>
          <a:prstGeom prst="rect">
            <a:avLst/>
          </a:prstGeom>
          <a:noFill/>
          <a:ln>
            <a:noFill/>
          </a:ln>
        </p:spPr>
        <p:txBody>
          <a:bodyPr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panose="020B0502040204020203" pitchFamily="34" charset="0"/>
                <a:ea typeface="Roboto"/>
                <a:cs typeface="Segoe UI" panose="020B0502040204020203" pitchFamily="34" charset="0"/>
                <a:sym typeface="Roboto"/>
              </a:rPr>
              <a:t>aka.ms/</a:t>
            </a:r>
            <a:r>
              <a:rPr kumimoji="0" lang="en-US" sz="3200" b="0" i="0" u="none" strike="noStrike" kern="1200" cap="none" spc="0" normalizeH="0" baseline="0" noProof="0" dirty="0" err="1">
                <a:ln>
                  <a:noFill/>
                </a:ln>
                <a:solidFill>
                  <a:srgbClr val="0078D7"/>
                </a:solidFill>
                <a:effectLst/>
                <a:uLnTx/>
                <a:uFillTx/>
                <a:latin typeface="Segoe UI" panose="020B0502040204020203" pitchFamily="34" charset="0"/>
                <a:ea typeface="Roboto"/>
                <a:cs typeface="Segoe UI" panose="020B0502040204020203" pitchFamily="34" charset="0"/>
                <a:sym typeface="Roboto"/>
              </a:rPr>
              <a:t>xamarinessentials</a:t>
            </a:r>
            <a:endParaRPr kumimoji="0" lang="en" sz="3200" b="0" i="0" u="none" strike="noStrike" kern="1200" cap="none" spc="0" normalizeH="0" baseline="0" noProof="0" dirty="0">
              <a:ln>
                <a:noFill/>
              </a:ln>
              <a:solidFill>
                <a:srgbClr val="0078D7"/>
              </a:solidFill>
              <a:effectLst/>
              <a:uLnTx/>
              <a:uFillTx/>
              <a:latin typeface="Segoe UI" panose="020B0502040204020203" pitchFamily="34" charset="0"/>
              <a:ea typeface="Roboto"/>
              <a:cs typeface="Segoe UI" panose="020B0502040204020203" pitchFamily="34" charset="0"/>
              <a:sym typeface="Roboto"/>
            </a:endParaRPr>
          </a:p>
        </p:txBody>
      </p:sp>
      <p:pic>
        <p:nvPicPr>
          <p:cNvPr id="13" name="Picture 12">
            <a:extLst>
              <a:ext uri="{FF2B5EF4-FFF2-40B4-BE49-F238E27FC236}">
                <a16:creationId xmlns:a16="http://schemas.microsoft.com/office/drawing/2014/main" id="{D7CBC1F4-5442-4BCE-8B6B-DD50B775C05D}"/>
              </a:ext>
            </a:extLst>
          </p:cNvPr>
          <p:cNvPicPr>
            <a:picLocks noChangeAspect="1"/>
          </p:cNvPicPr>
          <p:nvPr/>
        </p:nvPicPr>
        <p:blipFill>
          <a:blip r:embed="rId4"/>
          <a:stretch>
            <a:fillRect/>
          </a:stretch>
        </p:blipFill>
        <p:spPr>
          <a:xfrm>
            <a:off x="7555245" y="1877857"/>
            <a:ext cx="3187311" cy="3187311"/>
          </a:xfrm>
          <a:prstGeom prst="rect">
            <a:avLst/>
          </a:prstGeom>
        </p:spPr>
      </p:pic>
    </p:spTree>
    <p:extLst>
      <p:ext uri="{BB962C8B-B14F-4D97-AF65-F5344CB8AC3E}">
        <p14:creationId xmlns:p14="http://schemas.microsoft.com/office/powerpoint/2010/main" val="105040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398207" y="1881480"/>
            <a:ext cx="652616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646" b="0" i="0" u="none" strike="noStrike" kern="1200" cap="none" spc="0" normalizeH="0" baseline="0" noProof="0" dirty="0">
                <a:ln>
                  <a:noFill/>
                </a:ln>
                <a:solidFill>
                  <a:srgbClr val="404040"/>
                </a:solidFill>
                <a:effectLst/>
                <a:uLnTx/>
                <a:uFillTx/>
                <a:latin typeface="Segoe UI Light"/>
                <a:ea typeface="+mn-ea"/>
                <a:cs typeface="+mn-cs"/>
                <a:sym typeface="Segoe UI"/>
              </a:rPr>
              <a:t>Thank you. </a:t>
            </a:r>
            <a:endParaRPr kumimoji="0" lang="en-US" sz="7646" b="0" i="0" u="none" strike="noStrike" kern="1200" cap="none" spc="0" normalizeH="0" baseline="0" noProof="0" dirty="0">
              <a:ln>
                <a:noFill/>
              </a:ln>
              <a:solidFill>
                <a:srgbClr val="404040"/>
              </a:solidFill>
              <a:effectLst/>
              <a:uLnTx/>
              <a:uFillTx/>
              <a:latin typeface="Segoe UI"/>
              <a:ea typeface="+mn-ea"/>
              <a:cs typeface="+mn-cs"/>
              <a:sym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a:ea typeface="+mn-ea"/>
              <a:cs typeface="+mn-cs"/>
              <a:sym typeface="Segoe UI"/>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982" y="4315298"/>
            <a:ext cx="557054" cy="1890129"/>
          </a:xfrm>
          <a:prstGeom prst="rect">
            <a:avLst/>
          </a:prstGeom>
        </p:spPr>
      </p:pic>
      <p:sp>
        <p:nvSpPr>
          <p:cNvPr id="12" name="TextBox 11"/>
          <p:cNvSpPr txBox="1"/>
          <p:nvPr/>
        </p:nvSpPr>
        <p:spPr>
          <a:xfrm>
            <a:off x="1736345" y="4174517"/>
            <a:ext cx="5825990" cy="1244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rPr>
              <a:t>James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err="1">
                <a:ln>
                  <a:noFill/>
                </a:ln>
                <a:solidFill>
                  <a:srgbClr val="404040"/>
                </a:solidFill>
                <a:effectLst/>
                <a:uLnTx/>
                <a:uFillTx/>
                <a:latin typeface="Segoe UI"/>
                <a:ea typeface="+mn-ea"/>
                <a:cs typeface="Arial"/>
                <a:sym typeface="Segoe UI"/>
              </a:rPr>
              <a:t>Montemagno</a:t>
            </a:r>
            <a:endPar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Principal Program Manager – </a:t>
            </a:r>
            <a:r>
              <a:rPr kumimoji="0" lang="en-US" sz="1961" b="0" i="0" u="none" strike="noStrike" kern="0" cap="none" spc="0" normalizeH="0" baseline="0" noProof="0">
                <a:ln>
                  <a:noFill/>
                </a:ln>
                <a:solidFill>
                  <a:srgbClr val="404040"/>
                </a:solidFill>
                <a:effectLst/>
                <a:uLnTx/>
                <a:uFillTx/>
                <a:latin typeface="Segoe UI Light"/>
                <a:ea typeface="+mn-ea"/>
                <a:cs typeface="Arial"/>
                <a:sym typeface="Segoe UI"/>
              </a:rPr>
              <a:t>Mobile Developer Tools, </a:t>
            </a: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Microsoft</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Montemagno.com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a:t>
              </a:r>
              <a:r>
                <a:rPr kumimoji="0" lang="en-US" sz="1800" b="0" i="0" u="none" strike="noStrike" kern="0" cap="none" spc="0" normalizeH="0" baseline="0" noProof="0" dirty="0" err="1">
                  <a:ln>
                    <a:noFill/>
                  </a:ln>
                  <a:solidFill>
                    <a:srgbClr val="404040"/>
                  </a:solidFill>
                  <a:effectLst/>
                  <a:uLnTx/>
                  <a:uFillTx/>
                  <a:latin typeface="Segoe UI Light"/>
                  <a:ea typeface="+mn-ea"/>
                  <a:cs typeface="Arial"/>
                  <a:sym typeface="Segoe UI"/>
                </a:rPr>
                <a:t>JamesMontemagno</a:t>
              </a:r>
              <a:endPar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endParaRPr>
            </a:p>
          </p:txBody>
        </p:sp>
      </p:gr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2094" y="810941"/>
            <a:ext cx="1492091" cy="1492091"/>
          </a:xfrm>
          <a:prstGeom prst="rect">
            <a:avLst/>
          </a:prstGeom>
        </p:spPr>
      </p:pic>
      <p:sp>
        <p:nvSpPr>
          <p:cNvPr id="16" name="TextBox 15"/>
          <p:cNvSpPr txBox="1"/>
          <p:nvPr/>
        </p:nvSpPr>
        <p:spPr>
          <a:xfrm>
            <a:off x="8430882" y="1129873"/>
            <a:ext cx="3797352" cy="926407"/>
          </a:xfrm>
          <a:prstGeom prst="rect">
            <a:avLst/>
          </a:prstGeom>
          <a:noFill/>
        </p:spPr>
        <p:txBody>
          <a:bodyPr wrap="square" rtlCol="0">
            <a:spAutoFit/>
          </a:bodyPr>
          <a:lstStyle/>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Weekly development podcast</a:t>
            </a:r>
          </a:p>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mergeconflict.fm</a:t>
            </a:r>
          </a:p>
        </p:txBody>
      </p:sp>
      <p:sp>
        <p:nvSpPr>
          <p:cNvPr id="17" name="TextBox 16"/>
          <p:cNvSpPr txBox="1"/>
          <p:nvPr/>
        </p:nvSpPr>
        <p:spPr>
          <a:xfrm>
            <a:off x="8358993" y="2617136"/>
            <a:ext cx="6656799" cy="926407"/>
          </a:xfrm>
          <a:prstGeom prst="rect">
            <a:avLst/>
          </a:prstGeom>
          <a:noFill/>
        </p:spPr>
        <p:txBody>
          <a:bodyPr wrap="square" rtlCol="0">
            <a:spAutoFit/>
          </a:bodyPr>
          <a:lstStyle/>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Weekly development show</a:t>
            </a:r>
          </a:p>
          <a:p>
            <a:pPr marL="0" marR="0" lvl="0" indent="0" algn="l" defTabSz="457101"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Segoe UI Light"/>
                <a:ea typeface=""/>
                <a:cs typeface="Arial"/>
                <a:sym typeface="Segoe UI"/>
              </a:rPr>
              <a:t>xamarinshow.com</a:t>
            </a:r>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8997" y="2387403"/>
            <a:ext cx="1485188" cy="1485188"/>
          </a:xfrm>
          <a:prstGeom prst="rect">
            <a:avLst/>
          </a:prstGeom>
        </p:spPr>
      </p:pic>
    </p:spTree>
    <p:extLst>
      <p:ext uri="{BB962C8B-B14F-4D97-AF65-F5344CB8AC3E}">
        <p14:creationId xmlns:p14="http://schemas.microsoft.com/office/powerpoint/2010/main" val="330383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Complete Mobile .NET Awesomeness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616193"/>
            <a:ext cx="9860611" cy="1165866"/>
          </a:xfrm>
        </p:spPr>
        <p:txBody>
          <a:bodyPr/>
          <a:lstStyle/>
          <a:p>
            <a:r>
              <a:rPr lang="en-US" dirty="0"/>
              <a:t>James Montemagno</a:t>
            </a:r>
          </a:p>
          <a:p>
            <a:r>
              <a:rPr lang="en-US" dirty="0"/>
              <a:t>Program Manager, Microsoft</a:t>
            </a:r>
          </a:p>
          <a:p>
            <a:r>
              <a:rPr lang="en-US" dirty="0"/>
              <a:t>@</a:t>
            </a:r>
            <a:r>
              <a:rPr lang="en-US" dirty="0" err="1"/>
              <a:t>JamesMontemagno</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0" cap="none" spc="0" normalizeH="0" baseline="0" noProof="0" dirty="0" err="1">
              <a:ln>
                <a:noFill/>
              </a:ln>
              <a:gradFill>
                <a:gsLst>
                  <a:gs pos="2917">
                    <a:srgbClr val="404040"/>
                  </a:gs>
                  <a:gs pos="30000">
                    <a:srgbClr val="404040"/>
                  </a:gs>
                </a:gsLst>
                <a:lin ang="5400000" scaled="0"/>
              </a:gradFill>
              <a:effectLst/>
              <a:uLnTx/>
              <a:uFillTx/>
              <a:latin typeface="Segoe UI"/>
              <a:ea typeface="+mn-ea"/>
              <a:cs typeface="+mn-cs"/>
              <a:sym typeface="Segoe UI"/>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982" y="4315298"/>
            <a:ext cx="557054" cy="1890129"/>
          </a:xfrm>
          <a:prstGeom prst="rect">
            <a:avLst/>
          </a:prstGeom>
        </p:spPr>
      </p:pic>
      <p:sp>
        <p:nvSpPr>
          <p:cNvPr id="12" name="TextBox 11"/>
          <p:cNvSpPr txBox="1"/>
          <p:nvPr/>
        </p:nvSpPr>
        <p:spPr>
          <a:xfrm>
            <a:off x="1736345" y="4174517"/>
            <a:ext cx="5825990" cy="12447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rPr>
              <a:t>James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err="1">
                <a:ln>
                  <a:noFill/>
                </a:ln>
                <a:solidFill>
                  <a:srgbClr val="404040"/>
                </a:solidFill>
                <a:effectLst/>
                <a:uLnTx/>
                <a:uFillTx/>
                <a:latin typeface="Segoe UI"/>
                <a:ea typeface="+mn-ea"/>
                <a:cs typeface="Arial"/>
                <a:sym typeface="Segoe UI"/>
              </a:rPr>
              <a:t>Montemagno</a:t>
            </a:r>
            <a:endParaRPr kumimoji="0" lang="en-US" sz="1961" b="0" i="0" u="none" strike="noStrike" kern="0" cap="none" spc="0" normalizeH="0" baseline="0" noProof="0" dirty="0">
              <a:ln>
                <a:noFill/>
              </a:ln>
              <a:solidFill>
                <a:srgbClr val="404040"/>
              </a:solidFill>
              <a:effectLst/>
              <a:uLnTx/>
              <a:uFillTx/>
              <a:latin typeface="Segoe UI"/>
              <a:ea typeface="+mn-ea"/>
              <a:cs typeface="Arial"/>
              <a:sym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Principal Program Manager – </a:t>
            </a:r>
            <a:r>
              <a:rPr kumimoji="0" lang="en-US" sz="1961" b="0" i="0" u="none" strike="noStrike" kern="0" cap="none" spc="0" normalizeH="0" baseline="0" noProof="0">
                <a:ln>
                  <a:noFill/>
                </a:ln>
                <a:solidFill>
                  <a:srgbClr val="404040"/>
                </a:solidFill>
                <a:effectLst/>
                <a:uLnTx/>
                <a:uFillTx/>
                <a:latin typeface="Segoe UI Light"/>
                <a:ea typeface="+mn-ea"/>
                <a:cs typeface="Arial"/>
                <a:sym typeface="Segoe UI"/>
              </a:rPr>
              <a:t>Mobile Developer Tools, </a:t>
            </a:r>
            <a:r>
              <a:rPr kumimoji="0" lang="en-US" sz="1961" b="0" i="0" u="none" strike="noStrike" kern="0" cap="none" spc="0" normalizeH="0" baseline="0" noProof="0" dirty="0">
                <a:ln>
                  <a:noFill/>
                </a:ln>
                <a:solidFill>
                  <a:srgbClr val="404040"/>
                </a:solidFill>
                <a:effectLst/>
                <a:uLnTx/>
                <a:uFillTx/>
                <a:latin typeface="Segoe UI Light"/>
                <a:ea typeface="+mn-ea"/>
                <a:cs typeface="Arial"/>
                <a:sym typeface="Segoe UI"/>
              </a:rPr>
              <a:t>Microsoft</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30" y="5819471"/>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Montemagno.com</a:t>
              </a:r>
            </a:p>
          </p:txBody>
        </p:sp>
        <p:sp>
          <p:nvSpPr>
            <p:cNvPr id="15" name="TextBox 14"/>
            <p:cNvSpPr txBox="1"/>
            <p:nvPr/>
          </p:nvSpPr>
          <p:spPr>
            <a:xfrm>
              <a:off x="8978900" y="5935662"/>
              <a:ext cx="2489200" cy="41663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rPr>
                <a:t>@</a:t>
              </a:r>
              <a:r>
                <a:rPr kumimoji="0" lang="en-US" sz="1800" b="0" i="0" u="none" strike="noStrike" kern="0" cap="none" spc="0" normalizeH="0" baseline="0" noProof="0" dirty="0" err="1">
                  <a:ln>
                    <a:noFill/>
                  </a:ln>
                  <a:solidFill>
                    <a:srgbClr val="404040"/>
                  </a:solidFill>
                  <a:effectLst/>
                  <a:uLnTx/>
                  <a:uFillTx/>
                  <a:latin typeface="Segoe UI Light"/>
                  <a:ea typeface="+mn-ea"/>
                  <a:cs typeface="Arial"/>
                  <a:sym typeface="Segoe UI"/>
                </a:rPr>
                <a:t>JamesMontemagno</a:t>
              </a:r>
              <a:endParaRPr kumimoji="0" lang="en-US" sz="1800" b="0" i="0" u="none" strike="noStrike" kern="0" cap="none" spc="0" normalizeH="0" baseline="0" noProof="0" dirty="0">
                <a:ln>
                  <a:noFill/>
                </a:ln>
                <a:solidFill>
                  <a:srgbClr val="404040"/>
                </a:solidFill>
                <a:effectLst/>
                <a:uLnTx/>
                <a:uFillTx/>
                <a:latin typeface="Segoe UI Light"/>
                <a:ea typeface="+mn-ea"/>
                <a:cs typeface="Arial"/>
                <a:sym typeface="Segoe UI"/>
              </a:endParaRPr>
            </a:p>
          </p:txBody>
        </p:sp>
      </p:grpSp>
    </p:spTree>
    <p:extLst>
      <p:ext uri="{BB962C8B-B14F-4D97-AF65-F5344CB8AC3E}">
        <p14:creationId xmlns:p14="http://schemas.microsoft.com/office/powerpoint/2010/main" val="1404655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83" y="3324524"/>
            <a:ext cx="11275239" cy="12799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74" y="3328430"/>
            <a:ext cx="11275239" cy="127997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632" y="3328430"/>
            <a:ext cx="11275239" cy="127997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40" y="3326922"/>
            <a:ext cx="11275239" cy="1279979"/>
          </a:xfrm>
          <a:prstGeom prst="rect">
            <a:avLst/>
          </a:prstGeom>
        </p:spPr>
      </p:pic>
      <p:grpSp>
        <p:nvGrpSpPr>
          <p:cNvPr id="31" name="Group 30"/>
          <p:cNvGrpSpPr/>
          <p:nvPr/>
        </p:nvGrpSpPr>
        <p:grpSpPr>
          <a:xfrm>
            <a:off x="338442" y="1899355"/>
            <a:ext cx="1664441" cy="1664441"/>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99890" y="1899355"/>
            <a:ext cx="1666652" cy="1664441"/>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654931" y="1899355"/>
            <a:ext cx="1675271" cy="1664441"/>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329420" y="1899355"/>
            <a:ext cx="1664441" cy="1664441"/>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93079" y="1899355"/>
            <a:ext cx="1664441" cy="1664441"/>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620055" y="1899355"/>
            <a:ext cx="1701124" cy="1664441"/>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75"/>
            </a:xfrm>
            <a:prstGeom prst="rect">
              <a:avLst/>
            </a:prstGeom>
            <a:no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320398" y="1899355"/>
            <a:ext cx="1664441" cy="1664441"/>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4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75"/>
            </a:xfrm>
            <a:prstGeom prst="rect">
              <a:avLst/>
            </a:prstGeom>
            <a:grpFill/>
          </p:spPr>
          <p:txBody>
            <a:bodyPr wrap="square" lIns="0" tIns="0" rIns="0" bIns="0" rtlCol="0">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339551" y="4261636"/>
            <a:ext cx="1663972" cy="1663972"/>
          </a:xfrm>
          <a:prstGeom prst="rect">
            <a:avLst/>
          </a:prstGeom>
          <a:solidFill>
            <a:srgbClr val="7030A0"/>
          </a:solidFill>
        </p:spPr>
        <p:txBody>
          <a:bodyPr wrap="square" lIns="0" tIns="0" rIns="0" bIns="0" rtlCol="0" anchor="ctr" anchorCtr="0">
            <a:no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5329"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829" y="134144"/>
            <a:ext cx="11525010" cy="1097050"/>
          </a:xfrm>
          <a:prstGeom prst="rect">
            <a:avLst/>
          </a:prstGeom>
        </p:spPr>
        <p:txBody>
          <a:bodyPr lIns="146074" tIns="9130" rIns="146074"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2927" rtl="0" eaLnBrk="1" fontAlgn="auto" latinLnBrk="0" hangingPunct="1">
              <a:lnSpc>
                <a:spcPct val="90000"/>
              </a:lnSpc>
              <a:spcBef>
                <a:spcPts val="0"/>
              </a:spcBef>
              <a:spcAft>
                <a:spcPts val="0"/>
              </a:spcAft>
              <a:buClrTx/>
              <a:buSzTx/>
              <a:buFontTx/>
              <a:buNone/>
              <a:tabLst/>
              <a:defRPr/>
            </a:pPr>
            <a:r>
              <a:rPr kumimoji="0" lang="en-US" sz="5332"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2"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367636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6" y="5091718"/>
            <a:ext cx="12190271" cy="17657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43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2831" y="-285568"/>
            <a:ext cx="8227567" cy="5717900"/>
          </a:xfrm>
          <a:prstGeom prst="rect">
            <a:avLst/>
          </a:prstGeom>
        </p:spPr>
      </p:pic>
      <p:sp>
        <p:nvSpPr>
          <p:cNvPr id="4" name="Title 3"/>
          <p:cNvSpPr>
            <a:spLocks noGrp="1"/>
          </p:cNvSpPr>
          <p:nvPr>
            <p:ph type="title"/>
          </p:nvPr>
        </p:nvSpPr>
        <p:spPr>
          <a:xfrm>
            <a:off x="574824" y="5327407"/>
            <a:ext cx="11490824" cy="899538"/>
          </a:xfrm>
        </p:spPr>
        <p:txBody>
          <a:bodyPr>
            <a:normAutofit fontScale="90000"/>
          </a:bodyPr>
          <a:lstStyle/>
          <a:p>
            <a:r>
              <a:rPr lang="en-US" sz="4400" dirty="0">
                <a:solidFill>
                  <a:schemeClr val="bg1"/>
                </a:solidFill>
              </a:rPr>
              <a:t>Xamarin: Anything you can do in Objective-C,</a:t>
            </a:r>
            <a:br>
              <a:rPr lang="en-US" sz="4400" dirty="0">
                <a:solidFill>
                  <a:schemeClr val="bg1"/>
                </a:solidFill>
              </a:rPr>
            </a:br>
            <a:r>
              <a:rPr lang="en-US" sz="4400" dirty="0">
                <a:solidFill>
                  <a:schemeClr val="bg1"/>
                </a:solidFill>
              </a:rPr>
              <a:t>Swift, or Java, you can do in C# and Visual Studio</a:t>
            </a:r>
          </a:p>
        </p:txBody>
      </p:sp>
      <p:sp>
        <p:nvSpPr>
          <p:cNvPr id="3" name="Text Placeholder 2"/>
          <p:cNvSpPr>
            <a:spLocks noGrp="1"/>
          </p:cNvSpPr>
          <p:nvPr>
            <p:ph type="body" sz="quarter" idx="4294967295"/>
          </p:nvPr>
        </p:nvSpPr>
        <p:spPr>
          <a:xfrm>
            <a:off x="743710" y="1608396"/>
            <a:ext cx="5352291" cy="2184885"/>
          </a:xfrm>
        </p:spPr>
        <p:txBody>
          <a:bodyPr>
            <a:normAutofit fontScale="92500"/>
          </a:bodyPr>
          <a:lstStyle/>
          <a:p>
            <a:pPr marL="344474" lvl="1" indent="-344474">
              <a:lnSpc>
                <a:spcPct val="100000"/>
              </a:lnSpc>
              <a:buFont typeface="Arial" charset="0"/>
              <a:buChar char="•"/>
            </a:pPr>
            <a:r>
              <a:rPr lang="en-US" sz="4000" dirty="0">
                <a:solidFill>
                  <a:schemeClr val="tx1"/>
                </a:solidFill>
                <a:latin typeface="+mj-lt"/>
              </a:rPr>
              <a:t>Native user interface</a:t>
            </a:r>
          </a:p>
          <a:p>
            <a:pPr marL="344474" lvl="1" indent="-344474">
              <a:lnSpc>
                <a:spcPct val="100000"/>
              </a:lnSpc>
              <a:buFont typeface="Arial" charset="0"/>
              <a:buChar char="•"/>
            </a:pPr>
            <a:r>
              <a:rPr lang="en-US" sz="4000" dirty="0">
                <a:solidFill>
                  <a:schemeClr val="tx1"/>
                </a:solidFill>
                <a:latin typeface="+mj-lt"/>
              </a:rPr>
              <a:t>High-fidelity API access</a:t>
            </a:r>
          </a:p>
          <a:p>
            <a:pPr marL="344474" lvl="1" indent="-344474">
              <a:lnSpc>
                <a:spcPct val="100000"/>
              </a:lnSpc>
              <a:buFont typeface="Arial" charset="0"/>
              <a:buChar char="•"/>
            </a:pPr>
            <a:r>
              <a:rPr lang="en-US" sz="4000" dirty="0">
                <a:solidFill>
                  <a:schemeClr val="tx1"/>
                </a:solidFill>
                <a:latin typeface="+mj-lt"/>
              </a:rPr>
              <a:t>Native performance</a:t>
            </a:r>
          </a:p>
        </p:txBody>
      </p:sp>
    </p:spTree>
    <p:extLst>
      <p:ext uri="{BB962C8B-B14F-4D97-AF65-F5344CB8AC3E}">
        <p14:creationId xmlns:p14="http://schemas.microsoft.com/office/powerpoint/2010/main" val="1473383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372" y="3279586"/>
            <a:ext cx="6410140" cy="17050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181978" y="2439753"/>
            <a:ext cx="2117654" cy="80669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47870" y="2439753"/>
            <a:ext cx="2108631" cy="80669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9" name="Rectangle 38"/>
          <p:cNvSpPr/>
          <p:nvPr/>
        </p:nvSpPr>
        <p:spPr bwMode="auto">
          <a:xfrm>
            <a:off x="2903067" y="2439753"/>
            <a:ext cx="2113099" cy="80669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7" name="TextBox 46"/>
          <p:cNvSpPr txBox="1"/>
          <p:nvPr/>
        </p:nvSpPr>
        <p:spPr>
          <a:xfrm>
            <a:off x="2903067" y="251223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iOS APIs</a:t>
            </a:r>
          </a:p>
        </p:txBody>
      </p:sp>
      <p:sp>
        <p:nvSpPr>
          <p:cNvPr id="48" name="TextBox 47"/>
          <p:cNvSpPr txBox="1"/>
          <p:nvPr/>
        </p:nvSpPr>
        <p:spPr>
          <a:xfrm>
            <a:off x="7192672"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Windows APIs</a:t>
            </a:r>
          </a:p>
        </p:txBody>
      </p:sp>
      <p:sp>
        <p:nvSpPr>
          <p:cNvPr id="49" name="TextBox 48"/>
          <p:cNvSpPr txBox="1"/>
          <p:nvPr/>
        </p:nvSpPr>
        <p:spPr>
          <a:xfrm>
            <a:off x="5047868" y="2524682"/>
            <a:ext cx="2104078" cy="591407"/>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Android APIs</a:t>
            </a:r>
          </a:p>
        </p:txBody>
      </p:sp>
      <p:sp>
        <p:nvSpPr>
          <p:cNvPr id="52" name="TextBox 51"/>
          <p:cNvSpPr txBox="1"/>
          <p:nvPr/>
        </p:nvSpPr>
        <p:spPr>
          <a:xfrm>
            <a:off x="2879614" y="3626790"/>
            <a:ext cx="6448375" cy="905210"/>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 logic</a:t>
            </a:r>
          </a:p>
        </p:txBody>
      </p:sp>
      <p:sp>
        <p:nvSpPr>
          <p:cNvPr id="54" name="Oval 53"/>
          <p:cNvSpPr/>
          <p:nvPr/>
        </p:nvSpPr>
        <p:spPr bwMode="auto">
          <a:xfrm>
            <a:off x="3567813" y="1467990"/>
            <a:ext cx="787322" cy="787322"/>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grpSp>
        <p:nvGrpSpPr>
          <p:cNvPr id="56" name="Group 55"/>
          <p:cNvGrpSpPr/>
          <p:nvPr/>
        </p:nvGrpSpPr>
        <p:grpSpPr>
          <a:xfrm>
            <a:off x="5717169" y="1465042"/>
            <a:ext cx="787322" cy="787322"/>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300" y="1477492"/>
            <a:ext cx="787322" cy="787322"/>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a:t>.NET for Mobile Apps</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95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p:cNvGrpSpPr/>
          <p:nvPr/>
        </p:nvGrpSpPr>
        <p:grpSpPr>
          <a:xfrm>
            <a:off x="3426866" y="1487851"/>
            <a:ext cx="5267311" cy="4688007"/>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525"/>
            <a:ext cx="2855946" cy="49322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29" name="Group 28"/>
          <p:cNvGrpSpPr/>
          <p:nvPr/>
        </p:nvGrpSpPr>
        <p:grpSpPr>
          <a:xfrm flipH="1">
            <a:off x="3224805" y="1408525"/>
            <a:ext cx="2868861" cy="49322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58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sp>
        <p:nvSpPr>
          <p:cNvPr id="35" name="Title 2"/>
          <p:cNvSpPr txBox="1">
            <a:spLocks/>
          </p:cNvSpPr>
          <p:nvPr/>
        </p:nvSpPr>
        <p:spPr>
          <a:xfrm>
            <a:off x="1529318" y="291738"/>
            <a:ext cx="3325960" cy="899027"/>
          </a:xfrm>
          <a:prstGeom prst="rect">
            <a:avLst/>
          </a:prstGeom>
        </p:spPr>
        <p:txBody>
          <a:bodyPr vert="horz" wrap="square" lIns="143346" tIns="89592" rIns="143346" bIns="8959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84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sym typeface="Segoe UI"/>
              </a:rPr>
              <a:t>Everywhere</a:t>
            </a:r>
          </a:p>
        </p:txBody>
      </p:sp>
      <p:grpSp>
        <p:nvGrpSpPr>
          <p:cNvPr id="52" name="Group 51"/>
          <p:cNvGrpSpPr/>
          <p:nvPr/>
        </p:nvGrpSpPr>
        <p:grpSpPr>
          <a:xfrm>
            <a:off x="8472007" y="3288365"/>
            <a:ext cx="1181001" cy="1604687"/>
            <a:chOff x="8643250" y="3265125"/>
            <a:chExt cx="1205364" cy="1637793"/>
          </a:xfrm>
        </p:grpSpPr>
        <p:sp>
          <p:nvSpPr>
            <p:cNvPr id="37" name="TextBox 36"/>
            <p:cNvSpPr txBox="1"/>
            <p:nvPr/>
          </p:nvSpPr>
          <p:spPr>
            <a:xfrm>
              <a:off x="8643250" y="3928942"/>
              <a:ext cx="1205364" cy="97397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Cloud</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51" name="Group 50"/>
          <p:cNvGrpSpPr/>
          <p:nvPr/>
        </p:nvGrpSpPr>
        <p:grpSpPr>
          <a:xfrm>
            <a:off x="2479495" y="3073538"/>
            <a:ext cx="1264357" cy="1820151"/>
            <a:chOff x="2477952" y="3073383"/>
            <a:chExt cx="1264893" cy="1820924"/>
          </a:xfrm>
        </p:grpSpPr>
        <p:sp>
          <p:nvSpPr>
            <p:cNvPr id="36" name="TextBox 35"/>
            <p:cNvSpPr txBox="1"/>
            <p:nvPr/>
          </p:nvSpPr>
          <p:spPr>
            <a:xfrm>
              <a:off x="2477952" y="3939613"/>
              <a:ext cx="1264893" cy="954694"/>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Device</a:t>
              </a:r>
              <a:b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b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sym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nvGrpSpPr>
          <p:cNvPr id="79" name="Group 78"/>
          <p:cNvGrpSpPr/>
          <p:nvPr/>
        </p:nvGrpSpPr>
        <p:grpSpPr>
          <a:xfrm>
            <a:off x="5304227" y="3136263"/>
            <a:ext cx="1583549" cy="1799455"/>
            <a:chOff x="5303889" y="3136136"/>
            <a:chExt cx="1584222" cy="1800223"/>
          </a:xfrm>
        </p:grpSpPr>
        <p:sp>
          <p:nvSpPr>
            <p:cNvPr id="33" name="TextBox 32"/>
            <p:cNvSpPr txBox="1"/>
            <p:nvPr/>
          </p:nvSpPr>
          <p:spPr>
            <a:xfrm>
              <a:off x="5317622" y="3981663"/>
              <a:ext cx="1556764" cy="954696"/>
            </a:xfrm>
            <a:prstGeom prst="rect">
              <a:avLst/>
            </a:prstGeom>
            <a:noFill/>
          </p:spPr>
          <p:txBody>
            <a:bodyPr wrap="none" lIns="179183" tIns="143346" rIns="179183" bIns="143346" rtlCol="0">
              <a:spAutoFit/>
            </a:bodyPr>
            <a:lstStyle/>
            <a:p>
              <a:pPr marL="0" marR="0" lvl="0" indent="0" algn="ctr" defTabSz="913848" rtl="0" eaLnBrk="1" fontAlgn="auto" latinLnBrk="0" hangingPunct="1">
                <a:lnSpc>
                  <a:spcPct val="90000"/>
                </a:lnSpc>
                <a:spcBef>
                  <a:spcPts val="0"/>
                </a:spcBef>
                <a:spcAft>
                  <a:spcPts val="588"/>
                </a:spcAft>
                <a:buClrTx/>
                <a:buSzTx/>
                <a:buFontTx/>
                <a:buNone/>
                <a:tabLst/>
                <a:defRPr/>
              </a:pPr>
              <a:r>
                <a:rPr kumimoji="0" lang="en-US" sz="4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5" rIns="89592" bIns="44795" numCol="1" anchor="t" anchorCtr="0" compatLnSpc="1">
                  <a:prstTxWarp prst="textNoShape">
                    <a:avLst/>
                  </a:prstTxWarp>
                </a:bodyPr>
                <a:lstStyle/>
                <a:p>
                  <a:pPr marL="0" marR="0" lvl="0" indent="0" algn="l" defTabSz="91384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sym typeface="Segoe UI"/>
                  </a:endParaRPr>
                </a:p>
              </p:txBody>
            </p:sp>
          </p:grpSp>
        </p:grpSp>
      </p:grpSp>
      <p:sp>
        <p:nvSpPr>
          <p:cNvPr id="58" name="Rectangle: Rounded Corners 57"/>
          <p:cNvSpPr/>
          <p:nvPr/>
        </p:nvSpPr>
        <p:spPr bwMode="auto">
          <a:xfrm>
            <a:off x="2524544" y="4649891"/>
            <a:ext cx="7142916" cy="930898"/>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0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sym typeface="Segoe UI"/>
              </a:rPr>
              <a:t>.NET STANDARD LIBRARY</a:t>
            </a:r>
          </a:p>
        </p:txBody>
      </p:sp>
      <p:sp>
        <p:nvSpPr>
          <p:cNvPr id="2" name="Rectangle 1"/>
          <p:cNvSpPr/>
          <p:nvPr/>
        </p:nvSpPr>
        <p:spPr bwMode="auto">
          <a:xfrm>
            <a:off x="4528091" y="4126231"/>
            <a:ext cx="3131153" cy="59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rPr>
              <a:t>.NET Everywhere</a:t>
            </a:r>
          </a:p>
        </p:txBody>
      </p:sp>
      <p:grpSp>
        <p:nvGrpSpPr>
          <p:cNvPr id="22" name="Group 21"/>
          <p:cNvGrpSpPr/>
          <p:nvPr/>
        </p:nvGrpSpPr>
        <p:grpSpPr>
          <a:xfrm>
            <a:off x="2472474" y="3053064"/>
            <a:ext cx="7181935" cy="1894071"/>
            <a:chOff x="2521000" y="3113677"/>
            <a:chExt cx="7328027" cy="1932599"/>
          </a:xfrm>
        </p:grpSpPr>
        <p:pic>
          <p:nvPicPr>
            <p:cNvPr id="5" name="Picture 4"/>
            <p:cNvPicPr>
              <a:picLocks noChangeAspect="1"/>
            </p:cNvPicPr>
            <p:nvPr/>
          </p:nvPicPr>
          <p:blipFill>
            <a:blip r:embed="rId4"/>
            <a:stretch>
              <a:fillRect/>
            </a:stretch>
          </p:blipFill>
          <p:spPr>
            <a:xfrm>
              <a:off x="2521000" y="3113677"/>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93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sym typeface="Segoe UI"/>
              </a:endParaRPr>
            </a:p>
          </p:txBody>
        </p:sp>
      </p:grpSp>
    </p:spTree>
    <p:custDataLst>
      <p:tags r:id="rId1"/>
    </p:custDataLst>
    <p:extLst>
      <p:ext uri="{BB962C8B-B14F-4D97-AF65-F5344CB8AC3E}">
        <p14:creationId xmlns:p14="http://schemas.microsoft.com/office/powerpoint/2010/main" val="316747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2.79806E-6 2.22424E-6 L 2.79806E-6 -0.07399 " pathEditMode="relative" rAng="0" ptsTypes="AA">
                                      <p:cBhvr>
                                        <p:cTn id="64" dur="500" fill="hold"/>
                                        <p:tgtEl>
                                          <p:spTgt spid="22"/>
                                        </p:tgtEl>
                                        <p:attrNameLst>
                                          <p:attrName>ppt_x</p:attrName>
                                          <p:attrName>ppt_y</p:attrName>
                                        </p:attrNameLst>
                                      </p:cBhvr>
                                      <p:rCtr x="0" y="-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5041-953F-4065-9F7D-7BF5D1529F89}"/>
              </a:ext>
            </a:extLst>
          </p:cNvPr>
          <p:cNvSpPr>
            <a:spLocks noGrp="1"/>
          </p:cNvSpPr>
          <p:nvPr>
            <p:ph type="title"/>
          </p:nvPr>
        </p:nvSpPr>
        <p:spPr/>
        <p:txBody>
          <a:bodyPr/>
          <a:lstStyle/>
          <a:p>
            <a:endParaRPr lang="en-US"/>
          </a:p>
        </p:txBody>
      </p:sp>
      <p:pic>
        <p:nvPicPr>
          <p:cNvPr id="1026" name="Picture 2" descr="Image result for android pie">
            <a:extLst>
              <a:ext uri="{FF2B5EF4-FFF2-40B4-BE49-F238E27FC236}">
                <a16:creationId xmlns:a16="http://schemas.microsoft.com/office/drawing/2014/main" id="{CF0EC48D-BA59-4A10-BAA3-41E30D34E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62975"/>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51d360-98c3-49bb-97ff-aa9c7b613b25&quot;,&quot;TimeStamp&quot;:&quot;2017-10-04T12:00:01.7847843+02:00&quot;}"/>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5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3.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940</Words>
  <Application>Microsoft Office PowerPoint</Application>
  <PresentationFormat>Widescreen</PresentationFormat>
  <Paragraphs>188</Paragraphs>
  <Slides>26</Slides>
  <Notes>18</Notes>
  <HiddenSlides>0</HiddenSlides>
  <MMClips>2</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26</vt:i4>
      </vt:variant>
    </vt:vector>
  </HeadingPairs>
  <TitlesOfParts>
    <vt:vector size="46" baseType="lpstr">
      <vt:lpstr>ＭＳ Ｐゴシック</vt:lpstr>
      <vt:lpstr>.AppleSystemUIFont</vt:lpstr>
      <vt:lpstr>Arial</vt:lpstr>
      <vt:lpstr>Calibri</vt:lpstr>
      <vt:lpstr>Calibri Light</vt:lpstr>
      <vt:lpstr>Consolas</vt:lpstr>
      <vt:lpstr>Helvetica Neue</vt:lpstr>
      <vt:lpstr>Menlo</vt:lpstr>
      <vt:lpstr>Roboto</vt:lpstr>
      <vt:lpstr>Roboto Light</vt:lpstr>
      <vt:lpstr>Segoe UI</vt:lpstr>
      <vt:lpstr>Segoe UI Light</vt:lpstr>
      <vt:lpstr>Segoe UI Semibold</vt:lpstr>
      <vt:lpstr>Segoe UI Semilight</vt:lpstr>
      <vt:lpstr>Wingdings</vt:lpstr>
      <vt:lpstr>Dotnet_Template</vt:lpstr>
      <vt:lpstr>5_Connect_2016_Template_Light</vt:lpstr>
      <vt:lpstr>1_Dotnet_Template</vt:lpstr>
      <vt:lpstr>Microsoft_Light_Template</vt:lpstr>
      <vt:lpstr>Custom Design</vt:lpstr>
      <vt:lpstr>Demo Setup</vt:lpstr>
      <vt:lpstr>PowerPoint Presentation</vt:lpstr>
      <vt:lpstr>Complete Mobile .NET Awesomeness</vt:lpstr>
      <vt:lpstr>PowerPoint Presentation</vt:lpstr>
      <vt:lpstr>PowerPoint Presentation</vt:lpstr>
      <vt:lpstr>Xamarin: Anything you can do in Objective-C, Swift, or Java, you can do in C# and Visual Studio</vt:lpstr>
      <vt:lpstr>.NET for Mobile Apps</vt:lpstr>
      <vt:lpstr>.NET </vt:lpstr>
      <vt:lpstr>PowerPoint Presentation</vt:lpstr>
      <vt:lpstr>Android Time! Demo</vt:lpstr>
      <vt:lpstr>Less Pain Points</vt:lpstr>
      <vt:lpstr>Android Emulator – Hyper-V + Quick Boot</vt:lpstr>
      <vt:lpstr>Automatic SDK Management</vt:lpstr>
      <vt:lpstr>Provisioning your Mac</vt:lpstr>
      <vt:lpstr>Automatic Device Provisioning</vt:lpstr>
      <vt:lpstr>Cross-Platform</vt:lpstr>
      <vt:lpstr>Xamarin.Forms- Cross Platform UI</vt:lpstr>
      <vt:lpstr>Let’s Build an App Demo</vt:lpstr>
      <vt:lpstr>Native APIs</vt:lpstr>
      <vt:lpstr>PowerPoint Presentation</vt:lpstr>
      <vt:lpstr>PowerPoint Presentation</vt:lpstr>
      <vt:lpstr>Xamarin.Essentials</vt:lpstr>
      <vt:lpstr>Xamarin.Essentials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1</cp:revision>
  <dcterms:created xsi:type="dcterms:W3CDTF">2018-09-13T14:27:54Z</dcterms:created>
  <dcterms:modified xsi:type="dcterms:W3CDTF">2018-09-13T15:05:22Z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jamont@microsoft.com</vt:lpwstr>
  </property>
  <property fmtid="{D5CDD505-2E9C-101B-9397-08002B2CF9AE}" pid="5" name="MSIP_Label_f42aa342-8706-4288-bd11-ebb85995028c_SetDate">
    <vt:lpwstr>2018-09-13T14:28:55.0770549Z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